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63" d="100"/>
          <a:sy n="63" d="100"/>
        </p:scale>
        <p:origin x="1228" y="44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lly-May Johnson" userId="d474595919412670" providerId="LiveId" clId="{479F39D4-7450-4FF1-893C-EE61949D6D93}"/>
    <pc:docChg chg="undo custSel modSld">
      <pc:chgData name="Tilly-May Johnson" userId="d474595919412670" providerId="LiveId" clId="{479F39D4-7450-4FF1-893C-EE61949D6D93}" dt="2023-09-07T17:42:13.087" v="217" actId="20577"/>
      <pc:docMkLst>
        <pc:docMk/>
      </pc:docMkLst>
      <pc:sldChg chg="delSp modSp mod">
        <pc:chgData name="Tilly-May Johnson" userId="d474595919412670" providerId="LiveId" clId="{479F39D4-7450-4FF1-893C-EE61949D6D93}" dt="2023-09-07T17:42:13.087" v="217" actId="20577"/>
        <pc:sldMkLst>
          <pc:docMk/>
          <pc:sldMk cId="1730001940" sldId="264"/>
        </pc:sldMkLst>
        <pc:spChg chg="del">
          <ac:chgData name="Tilly-May Johnson" userId="d474595919412670" providerId="LiveId" clId="{479F39D4-7450-4FF1-893C-EE61949D6D93}" dt="2023-09-07T17:35:15.199" v="0" actId="478"/>
          <ac:spMkLst>
            <pc:docMk/>
            <pc:sldMk cId="1730001940" sldId="264"/>
            <ac:spMk id="17" creationId="{B86E8F63-5506-0E40-9C2D-3FFA82E816BA}"/>
          </ac:spMkLst>
        </pc:spChg>
        <pc:spChg chg="del">
          <ac:chgData name="Tilly-May Johnson" userId="d474595919412670" providerId="LiveId" clId="{479F39D4-7450-4FF1-893C-EE61949D6D93}" dt="2023-09-07T17:35:18.435" v="1" actId="478"/>
          <ac:spMkLst>
            <pc:docMk/>
            <pc:sldMk cId="1730001940" sldId="264"/>
            <ac:spMk id="18" creationId="{27AACEA5-A367-3043-8956-CE05C3173B41}"/>
          </ac:spMkLst>
        </pc:spChg>
        <pc:graphicFrameChg chg="modGraphic">
          <ac:chgData name="Tilly-May Johnson" userId="d474595919412670" providerId="LiveId" clId="{479F39D4-7450-4FF1-893C-EE61949D6D93}" dt="2023-09-07T17:41:37.066" v="146" actId="6549"/>
          <ac:graphicFrameMkLst>
            <pc:docMk/>
            <pc:sldMk cId="1730001940" sldId="264"/>
            <ac:graphicFrameMk id="2" creationId="{00000000-0000-0000-0000-000000000000}"/>
          </ac:graphicFrameMkLst>
        </pc:graphicFrameChg>
        <pc:graphicFrameChg chg="modGraphic">
          <ac:chgData name="Tilly-May Johnson" userId="d474595919412670" providerId="LiveId" clId="{479F39D4-7450-4FF1-893C-EE61949D6D93}" dt="2023-09-07T17:41:39.203" v="158" actId="6549"/>
          <ac:graphicFrameMkLst>
            <pc:docMk/>
            <pc:sldMk cId="1730001940" sldId="264"/>
            <ac:graphicFrameMk id="12" creationId="{00000000-0000-0000-0000-000000000000}"/>
          </ac:graphicFrameMkLst>
        </pc:graphicFrameChg>
        <pc:graphicFrameChg chg="modGraphic">
          <ac:chgData name="Tilly-May Johnson" userId="d474595919412670" providerId="LiveId" clId="{479F39D4-7450-4FF1-893C-EE61949D6D93}" dt="2023-09-07T17:42:13.087" v="217" actId="20577"/>
          <ac:graphicFrameMkLst>
            <pc:docMk/>
            <pc:sldMk cId="1730001940" sldId="264"/>
            <ac:graphicFrameMk id="13" creationId="{00000000-0000-0000-0000-000000000000}"/>
          </ac:graphicFrameMkLst>
        </pc:graphicFrameChg>
      </pc:sldChg>
      <pc:sldChg chg="modSp mod">
        <pc:chgData name="Tilly-May Johnson" userId="d474595919412670" providerId="LiveId" clId="{479F39D4-7450-4FF1-893C-EE61949D6D93}" dt="2023-09-07T17:35:25.230" v="3" actId="20577"/>
        <pc:sldMkLst>
          <pc:docMk/>
          <pc:sldMk cId="2837679435" sldId="265"/>
        </pc:sldMkLst>
        <pc:spChg chg="mod">
          <ac:chgData name="Tilly-May Johnson" userId="d474595919412670" providerId="LiveId" clId="{479F39D4-7450-4FF1-893C-EE61949D6D93}" dt="2023-09-07T17:35:25.230" v="3" actId="20577"/>
          <ac:spMkLst>
            <pc:docMk/>
            <pc:sldMk cId="2837679435" sldId="265"/>
            <ac:spMk id="10" creationId="{00000000-0000-0000-0000-000000000000}"/>
          </ac:spMkLst>
        </pc:spChg>
      </pc:sldChg>
      <pc:sldChg chg="modSp mod">
        <pc:chgData name="Tilly-May Johnson" userId="d474595919412670" providerId="LiveId" clId="{479F39D4-7450-4FF1-893C-EE61949D6D93}" dt="2023-09-07T17:35:28.841" v="5" actId="20577"/>
        <pc:sldMkLst>
          <pc:docMk/>
          <pc:sldMk cId="1153095000" sldId="266"/>
        </pc:sldMkLst>
        <pc:spChg chg="mod">
          <ac:chgData name="Tilly-May Johnson" userId="d474595919412670" providerId="LiveId" clId="{479F39D4-7450-4FF1-893C-EE61949D6D93}" dt="2023-09-07T17:35:28.841" v="5" actId="20577"/>
          <ac:spMkLst>
            <pc:docMk/>
            <pc:sldMk cId="1153095000" sldId="266"/>
            <ac:spMk id="10" creationId="{00000000-0000-0000-0000-000000000000}"/>
          </ac:spMkLst>
        </pc:spChg>
      </pc:sldChg>
      <pc:sldChg chg="modSp mod">
        <pc:chgData name="Tilly-May Johnson" userId="d474595919412670" providerId="LiveId" clId="{479F39D4-7450-4FF1-893C-EE61949D6D93}" dt="2023-09-07T17:35:32.408" v="7" actId="20577"/>
        <pc:sldMkLst>
          <pc:docMk/>
          <pc:sldMk cId="59005489" sldId="267"/>
        </pc:sldMkLst>
        <pc:spChg chg="mod">
          <ac:chgData name="Tilly-May Johnson" userId="d474595919412670" providerId="LiveId" clId="{479F39D4-7450-4FF1-893C-EE61949D6D93}" dt="2023-09-07T17:35:32.408" v="7" actId="20577"/>
          <ac:spMkLst>
            <pc:docMk/>
            <pc:sldMk cId="59005489" sldId="267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1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571140"/>
              </p:ext>
            </p:extLst>
          </p:nvPr>
        </p:nvGraphicFramePr>
        <p:xfrm>
          <a:off x="340426" y="1203128"/>
          <a:ext cx="4877617" cy="510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besuche eine gemischte Gesamtschule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visit (go to) a mixed sex comprehensive school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Schule hat 700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Schüler und Schülerinnen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school has 700 pupils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mag meine Schule, weil die Lehrer nett sind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like my school</a:t>
                      </a:r>
                      <a:r>
                        <a:rPr lang="de-DE" sz="1200" b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because the teachers nice are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Lieblingsfach ist Mathe,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weil es interessant ist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favourite subject is Maths, because it interesting is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ich lerne nicht gern Englisch,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 es blöd ist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I learn not like English, because it stupid is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 fünf Stunden pro Tag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five lessons per day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Pause esse ich in der Kantine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breaktime eat I in the canteen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meiner Schultasche habe ich Kulis und Hefte.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school bag have I pens and books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muss das Handy auf der Schulgelände nicht benutzen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must the phone on the school site not use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deutsche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Schule beginnt und endet früher als in England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German school begins and ends earlier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than in Eng.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LIFE AT SCHOOL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37677"/>
            <a:ext cx="552425" cy="580172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47802"/>
              </p:ext>
            </p:extLst>
          </p:nvPr>
        </p:nvGraphicFramePr>
        <p:xfrm>
          <a:off x="5376625" y="895481"/>
          <a:ext cx="4326341" cy="2047164"/>
        </p:xfrm>
        <a:graphic>
          <a:graphicData uri="http://schemas.openxmlformats.org/drawingml/2006/table">
            <a:tbl>
              <a:tblPr/>
              <a:tblGrid>
                <a:gridCol w="1442114">
                  <a:extLst>
                    <a:ext uri="{9D8B030D-6E8A-4147-A177-3AD203B41FA5}">
                      <a16:colId xmlns:a16="http://schemas.microsoft.com/office/drawing/2014/main" val="966765854"/>
                    </a:ext>
                  </a:extLst>
                </a:gridCol>
                <a:gridCol w="1442113">
                  <a:extLst>
                    <a:ext uri="{9D8B030D-6E8A-4147-A177-3AD203B41FA5}">
                      <a16:colId xmlns:a16="http://schemas.microsoft.com/office/drawing/2014/main" val="1873534877"/>
                    </a:ext>
                  </a:extLst>
                </a:gridCol>
                <a:gridCol w="1442114">
                  <a:extLst>
                    <a:ext uri="{9D8B030D-6E8A-4147-A177-3AD203B41FA5}">
                      <a16:colId xmlns:a16="http://schemas.microsoft.com/office/drawing/2014/main" val="554229339"/>
                    </a:ext>
                  </a:extLst>
                </a:gridCol>
              </a:tblGrid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</a:t>
                      </a:r>
                      <a:r>
                        <a:rPr lang="de-DE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than [-er]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....as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most [-est]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523125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klein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klein wie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klein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28643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smaller than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small 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smallest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717183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langweilig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langweilig wie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langweilig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05228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boring than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boring 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most boring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235150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bess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 so gut wie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[der] be</a:t>
                      </a:r>
                      <a:r>
                        <a:rPr lang="de-DE" sz="10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464696"/>
                  </a:ext>
                </a:extLst>
              </a:tr>
              <a:tr h="292452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 than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as good 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[the] best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03088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683086"/>
              </p:ext>
            </p:extLst>
          </p:nvPr>
        </p:nvGraphicFramePr>
        <p:xfrm>
          <a:off x="5390866" y="3098042"/>
          <a:ext cx="4343596" cy="3261820"/>
        </p:xfrm>
        <a:graphic>
          <a:graphicData uri="http://schemas.openxmlformats.org/drawingml/2006/table">
            <a:tbl>
              <a:tblPr/>
              <a:tblGrid>
                <a:gridCol w="2171798">
                  <a:extLst>
                    <a:ext uri="{9D8B030D-6E8A-4147-A177-3AD203B41FA5}">
                      <a16:colId xmlns:a16="http://schemas.microsoft.com/office/drawing/2014/main" val="1007914990"/>
                    </a:ext>
                  </a:extLst>
                </a:gridCol>
                <a:gridCol w="2171798">
                  <a:extLst>
                    <a:ext uri="{9D8B030D-6E8A-4147-A177-3AD203B41FA5}">
                      <a16:colId xmlns:a16="http://schemas.microsoft.com/office/drawing/2014/main" val="416095026"/>
                    </a:ext>
                  </a:extLst>
                </a:gridCol>
              </a:tblGrid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muss... [verb]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must..............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453385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soll... [verb]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should...........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492315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weil/da...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486764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möchte.....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35551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hätte.....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would have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285395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freue mich auf.....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I‘m looking forward 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082181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hoffe.....zu [verb]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hope 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464540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hatte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610958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war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was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706121"/>
                  </a:ext>
                </a:extLst>
              </a:tr>
              <a:tr h="326182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was / There were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302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UNIT 1  VOCAB: LIFE AT SCHOOL [1]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777003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Lieblingsfach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Favourite subject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Chemistry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Drama / Theater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Erdkunde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Französisch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Fremdsprachen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Foreign languages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Hauswirtschaftslehre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economics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Italienisch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 Tech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Medienwissenschaft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 studies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Naturwissenschaften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Pflichtfach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Compulsory subject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Religion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Sozialkunde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Spansich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Spanish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111022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Sprache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Wahlfach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subject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Werken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Zeichnen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Drawing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Ganztagsschule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All-day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Gesamtschule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Comprehensive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Grundschule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Gymnasium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Grammar (top)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Hauptschule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 ability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Boarding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Kindergarten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Realschule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Mid-ability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hall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Bibliothek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Library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Gang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Korridor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Corridor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Kantine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Kiosk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Kiosk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Klassenzimmer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Lehrerzimmer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Schulhof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yard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Sekretariat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Sporthalle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Sportshall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Sportplatz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Playing field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648561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Sprachlabor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Language lab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Turnhalle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Umkleideraum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Changing 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Anspitzer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Pencil sharpener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Bleistift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Etui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Pencil case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Filzstift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Felt tip 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Füller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Fountain 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Hausaufgaben (pl)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Heft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Exercise book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Klebstoff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Glue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Kugelschreiber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Ballpoint 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Kuli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Lineal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Ruler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Radiergummi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Schere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Scissors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Schreibblock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pad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Schulbuch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book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Schultasche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Stundenplan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Taschenrechner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Wörterbuch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Dictionary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Zettel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Piece of paper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UNIT 1 VOCAB: LIFE AT SCHOOL [2]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247979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1=sehr gut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Very good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2=gut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3=befriedigend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Satisfactory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4=ausreichend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5=mangelhaft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Poor / lacking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6=ungenügend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Unsatisfactory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school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Antwort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Aufgabe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Exercise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Aussprache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Pronunciation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Austausch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Exchange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Band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Bullying / Mobbing </a:t>
                      </a:r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Bullying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Direktor (m) [-in]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Ergebnis /Resultat </a:t>
                      </a:r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Experiment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Hausmeister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Caretaker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Klassenarbeit</a:t>
                      </a:r>
                      <a:r>
                        <a:rPr lang="de-DE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Klassenbuch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Klassenfahrt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trip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Kreide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Lehrer (m) [-in]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Leistungsdruck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 to achieve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Mannschaft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Mittagspause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break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Mittlere Reife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School-leaving certificate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2785"/>
              </p:ext>
            </p:extLst>
          </p:nvPr>
        </p:nvGraphicFramePr>
        <p:xfrm>
          <a:off x="3126494" y="30480"/>
          <a:ext cx="2636291" cy="6339840"/>
        </p:xfrm>
        <a:graphic>
          <a:graphicData uri="http://schemas.openxmlformats.org/drawingml/2006/table">
            <a:tbl>
              <a:tblPr/>
              <a:tblGrid>
                <a:gridCol w="1223748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/ Mark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Notendruck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 pressure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Orchester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Orchestra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Patrone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cartridge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Pause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Projektor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Prüfung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Schulbus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Schüler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9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[-in] </a:t>
                      </a:r>
                      <a:r>
                        <a:rPr lang="de-DE" sz="9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Schulleiter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leader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Schultag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Seite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Semester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SMV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 helping office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Strafarbeit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Punishment task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Tafel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Theatergruppe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Drama group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Übung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Exercise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Unterricht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Versammlung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Zeugnis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abschreiben/kopieren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anfangen/beginnen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begin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aufpassen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pay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attention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729683"/>
              </p:ext>
            </p:extLst>
          </p:nvPr>
        </p:nvGraphicFramePr>
        <p:xfrm>
          <a:off x="606419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346541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78545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aussprechen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pronounce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beantworten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answer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bekommen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beschreiben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describe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bestehen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pass (exam)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durchfallen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erklären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explain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korrigieren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lernen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learn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nachsitzen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 detention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calculate /add 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schreiben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write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sitzenbleiben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repeat a year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practise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unterrichten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teach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vereinbaren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agree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versetzt werden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move on to next year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verstehen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understand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1380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wiederholen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repeat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459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zeichnen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draw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3918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zuhören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listen 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201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zumachen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close / shut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111861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Schulregeln (pl)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rules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095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UNIT 1  VOCAB: LIFE AT SCHOOL [3]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959652"/>
              </p:ext>
            </p:extLst>
          </p:nvPr>
        </p:nvGraphicFramePr>
        <p:xfrm>
          <a:off x="229632" y="377549"/>
          <a:ext cx="2825086" cy="365760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abwesend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faul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Lazy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flei</a:t>
                      </a:r>
                      <a:r>
                        <a:rPr lang="el-GR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Hard-working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gerecht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klug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mündlich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Oral /  Verbal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notwendig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Necessary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4170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schriftlich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 (not good at)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schwierig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staatlich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State-run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</a:t>
                      </a:r>
                      <a:r>
                        <a:rPr lang="de-DE" sz="10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(good at)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ungerecht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05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2052</TotalTime>
  <Words>1179</Words>
  <Application>Microsoft Office PowerPoint</Application>
  <PresentationFormat>A4 Paper (210x297 mm)</PresentationFormat>
  <Paragraphs>435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Tilly-May Johnson</cp:lastModifiedBy>
  <cp:revision>69</cp:revision>
  <cp:lastPrinted>2019-06-13T08:55:51Z</cp:lastPrinted>
  <dcterms:created xsi:type="dcterms:W3CDTF">2019-06-13T06:52:07Z</dcterms:created>
  <dcterms:modified xsi:type="dcterms:W3CDTF">2023-09-07T17:42:13Z</dcterms:modified>
</cp:coreProperties>
</file>