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59" r:id="rId1"/>
  </p:sldMasterIdLst>
  <p:notesMasterIdLst>
    <p:notesMasterId r:id="rId5"/>
  </p:notesMasterIdLst>
  <p:sldIdLst>
    <p:sldId id="257" r:id="rId2"/>
    <p:sldId id="265" r:id="rId3"/>
    <p:sldId id="267" r:id="rId4"/>
  </p:sldIdLst>
  <p:sldSz cx="7589838" cy="10698163"/>
  <p:notesSz cx="6858000" cy="9144000"/>
  <p:embeddedFontLst>
    <p:embeddedFont>
      <p:font typeface="Amatic SC" pitchFamily="2" charset="-79"/>
      <p:regular r:id="rId6"/>
      <p:bold r:id="rId7"/>
    </p:embeddedFont>
    <p:embeddedFont>
      <p:font typeface="Calibri" panose="020F0502020204030204" pitchFamily="34" charset="0"/>
      <p:regular r:id="rId8"/>
      <p:bold r:id="rId9"/>
      <p:italic r:id="rId10"/>
      <p:boldItalic r:id="rId1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370">
          <p15:clr>
            <a:srgbClr val="A4A3A4"/>
          </p15:clr>
        </p15:guide>
        <p15:guide id="2" pos="239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505ED0-0431-45FA-A5BE-7E9E30799241}">
  <a:tblStyle styleId="{40505ED0-0431-45FA-A5BE-7E9E3079924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4262"/>
    <p:restoredTop sz="94830"/>
  </p:normalViewPr>
  <p:slideViewPr>
    <p:cSldViewPr snapToGrid="0">
      <p:cViewPr>
        <p:scale>
          <a:sx n="95" d="100"/>
          <a:sy n="95" d="100"/>
        </p:scale>
        <p:origin x="1856" y="144"/>
      </p:cViewPr>
      <p:guideLst>
        <p:guide orient="horz" pos="3370"/>
        <p:guide pos="239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44" d="100"/>
        <a:sy n="14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tableStyles" Target="tableStyles.xml"/><Relationship Id="rId10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213052" y="685800"/>
            <a:ext cx="24327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4937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88655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12975" y="685800"/>
            <a:ext cx="243205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67419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58718" y="1548715"/>
            <a:ext cx="7072200" cy="426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58711" y="5894977"/>
            <a:ext cx="7072200" cy="16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010895" y="2397147"/>
            <a:ext cx="3319800" cy="710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58711" y="1155647"/>
            <a:ext cx="2330700" cy="1572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58711" y="2890367"/>
            <a:ext cx="2330700" cy="6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06908" y="936312"/>
            <a:ext cx="5285400" cy="850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94763" y="-260"/>
            <a:ext cx="3794700" cy="10698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0365" y="2565003"/>
            <a:ext cx="3357600" cy="308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0365" y="5830393"/>
            <a:ext cx="3357600" cy="256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099788" y="1506075"/>
            <a:ext cx="3184800" cy="7685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58711" y="8799592"/>
            <a:ext cx="4979100" cy="125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58711" y="2300739"/>
            <a:ext cx="7072200" cy="408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58711" y="6556625"/>
            <a:ext cx="7072200" cy="270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58711" y="925652"/>
            <a:ext cx="7072200" cy="119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58711" y="2397147"/>
            <a:ext cx="7072200" cy="710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032145" y="9699486"/>
            <a:ext cx="455400" cy="8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2700" y="-5476"/>
            <a:ext cx="7589400" cy="10698600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21563"/>
            <a:ext cx="7202714" cy="10220903"/>
          </a:xfrm>
          <a:custGeom>
            <a:avLst/>
            <a:gdLst>
              <a:gd name="connsiteX0" fmla="*/ 0 w 7202714"/>
              <a:gd name="connsiteY0" fmla="*/ 65977 h 10220903"/>
              <a:gd name="connsiteX1" fmla="*/ 65977 w 7202714"/>
              <a:gd name="connsiteY1" fmla="*/ 0 h 10220903"/>
              <a:gd name="connsiteX2" fmla="*/ 779481 w 7202714"/>
              <a:gd name="connsiteY2" fmla="*/ 0 h 10220903"/>
              <a:gd name="connsiteX3" fmla="*/ 1280862 w 7202714"/>
              <a:gd name="connsiteY3" fmla="*/ 0 h 10220903"/>
              <a:gd name="connsiteX4" fmla="*/ 1994366 w 7202714"/>
              <a:gd name="connsiteY4" fmla="*/ 0 h 10220903"/>
              <a:gd name="connsiteX5" fmla="*/ 2566455 w 7202714"/>
              <a:gd name="connsiteY5" fmla="*/ 0 h 10220903"/>
              <a:gd name="connsiteX6" fmla="*/ 3067836 w 7202714"/>
              <a:gd name="connsiteY6" fmla="*/ 0 h 10220903"/>
              <a:gd name="connsiteX7" fmla="*/ 3498510 w 7202714"/>
              <a:gd name="connsiteY7" fmla="*/ 0 h 10220903"/>
              <a:gd name="connsiteX8" fmla="*/ 3999891 w 7202714"/>
              <a:gd name="connsiteY8" fmla="*/ 0 h 10220903"/>
              <a:gd name="connsiteX9" fmla="*/ 4501272 w 7202714"/>
              <a:gd name="connsiteY9" fmla="*/ 0 h 10220903"/>
              <a:gd name="connsiteX10" fmla="*/ 5144068 w 7202714"/>
              <a:gd name="connsiteY10" fmla="*/ 0 h 10220903"/>
              <a:gd name="connsiteX11" fmla="*/ 5786865 w 7202714"/>
              <a:gd name="connsiteY11" fmla="*/ 0 h 10220903"/>
              <a:gd name="connsiteX12" fmla="*/ 6358953 w 7202714"/>
              <a:gd name="connsiteY12" fmla="*/ 0 h 10220903"/>
              <a:gd name="connsiteX13" fmla="*/ 7136737 w 7202714"/>
              <a:gd name="connsiteY13" fmla="*/ 0 h 10220903"/>
              <a:gd name="connsiteX14" fmla="*/ 7202714 w 7202714"/>
              <a:gd name="connsiteY14" fmla="*/ 65977 h 10220903"/>
              <a:gd name="connsiteX15" fmla="*/ 7202714 w 7202714"/>
              <a:gd name="connsiteY15" fmla="*/ 435905 h 10220903"/>
              <a:gd name="connsiteX16" fmla="*/ 7202714 w 7202714"/>
              <a:gd name="connsiteY16" fmla="*/ 1209391 h 10220903"/>
              <a:gd name="connsiteX17" fmla="*/ 7202714 w 7202714"/>
              <a:gd name="connsiteY17" fmla="*/ 2083767 h 10220903"/>
              <a:gd name="connsiteX18" fmla="*/ 7202714 w 7202714"/>
              <a:gd name="connsiteY18" fmla="*/ 2453695 h 10220903"/>
              <a:gd name="connsiteX19" fmla="*/ 7202714 w 7202714"/>
              <a:gd name="connsiteY19" fmla="*/ 3328071 h 10220903"/>
              <a:gd name="connsiteX20" fmla="*/ 7202714 w 7202714"/>
              <a:gd name="connsiteY20" fmla="*/ 4202446 h 10220903"/>
              <a:gd name="connsiteX21" fmla="*/ 7202714 w 7202714"/>
              <a:gd name="connsiteY21" fmla="*/ 4572374 h 10220903"/>
              <a:gd name="connsiteX22" fmla="*/ 7202714 w 7202714"/>
              <a:gd name="connsiteY22" fmla="*/ 5244971 h 10220903"/>
              <a:gd name="connsiteX23" fmla="*/ 7202714 w 7202714"/>
              <a:gd name="connsiteY23" fmla="*/ 5816678 h 10220903"/>
              <a:gd name="connsiteX24" fmla="*/ 7202714 w 7202714"/>
              <a:gd name="connsiteY24" fmla="*/ 6388385 h 10220903"/>
              <a:gd name="connsiteX25" fmla="*/ 7202714 w 7202714"/>
              <a:gd name="connsiteY25" fmla="*/ 6960092 h 10220903"/>
              <a:gd name="connsiteX26" fmla="*/ 7202714 w 7202714"/>
              <a:gd name="connsiteY26" fmla="*/ 7330020 h 10220903"/>
              <a:gd name="connsiteX27" fmla="*/ 7202714 w 7202714"/>
              <a:gd name="connsiteY27" fmla="*/ 8204396 h 10220903"/>
              <a:gd name="connsiteX28" fmla="*/ 7202714 w 7202714"/>
              <a:gd name="connsiteY28" fmla="*/ 9078771 h 10220903"/>
              <a:gd name="connsiteX29" fmla="*/ 7202714 w 7202714"/>
              <a:gd name="connsiteY29" fmla="*/ 9448700 h 10220903"/>
              <a:gd name="connsiteX30" fmla="*/ 7202714 w 7202714"/>
              <a:gd name="connsiteY30" fmla="*/ 10154926 h 10220903"/>
              <a:gd name="connsiteX31" fmla="*/ 7136737 w 7202714"/>
              <a:gd name="connsiteY31" fmla="*/ 10220903 h 10220903"/>
              <a:gd name="connsiteX32" fmla="*/ 6423233 w 7202714"/>
              <a:gd name="connsiteY32" fmla="*/ 10220903 h 10220903"/>
              <a:gd name="connsiteX33" fmla="*/ 5921852 w 7202714"/>
              <a:gd name="connsiteY33" fmla="*/ 10220903 h 10220903"/>
              <a:gd name="connsiteX34" fmla="*/ 5420471 w 7202714"/>
              <a:gd name="connsiteY34" fmla="*/ 10220903 h 10220903"/>
              <a:gd name="connsiteX35" fmla="*/ 4706967 w 7202714"/>
              <a:gd name="connsiteY35" fmla="*/ 10220903 h 10220903"/>
              <a:gd name="connsiteX36" fmla="*/ 4276293 w 7202714"/>
              <a:gd name="connsiteY36" fmla="*/ 10220903 h 10220903"/>
              <a:gd name="connsiteX37" fmla="*/ 3704204 w 7202714"/>
              <a:gd name="connsiteY37" fmla="*/ 10220903 h 10220903"/>
              <a:gd name="connsiteX38" fmla="*/ 3061408 w 7202714"/>
              <a:gd name="connsiteY38" fmla="*/ 10220903 h 10220903"/>
              <a:gd name="connsiteX39" fmla="*/ 2560027 w 7202714"/>
              <a:gd name="connsiteY39" fmla="*/ 10220903 h 10220903"/>
              <a:gd name="connsiteX40" fmla="*/ 1775815 w 7202714"/>
              <a:gd name="connsiteY40" fmla="*/ 10220903 h 10220903"/>
              <a:gd name="connsiteX41" fmla="*/ 1345142 w 7202714"/>
              <a:gd name="connsiteY41" fmla="*/ 10220903 h 10220903"/>
              <a:gd name="connsiteX42" fmla="*/ 914468 w 7202714"/>
              <a:gd name="connsiteY42" fmla="*/ 10220903 h 10220903"/>
              <a:gd name="connsiteX43" fmla="*/ 65977 w 7202714"/>
              <a:gd name="connsiteY43" fmla="*/ 10220903 h 10220903"/>
              <a:gd name="connsiteX44" fmla="*/ 0 w 7202714"/>
              <a:gd name="connsiteY44" fmla="*/ 10154926 h 10220903"/>
              <a:gd name="connsiteX45" fmla="*/ 0 w 7202714"/>
              <a:gd name="connsiteY45" fmla="*/ 9482329 h 10220903"/>
              <a:gd name="connsiteX46" fmla="*/ 0 w 7202714"/>
              <a:gd name="connsiteY46" fmla="*/ 8607954 h 10220903"/>
              <a:gd name="connsiteX47" fmla="*/ 0 w 7202714"/>
              <a:gd name="connsiteY47" fmla="*/ 7935357 h 10220903"/>
              <a:gd name="connsiteX48" fmla="*/ 0 w 7202714"/>
              <a:gd name="connsiteY48" fmla="*/ 7565429 h 10220903"/>
              <a:gd name="connsiteX49" fmla="*/ 0 w 7202714"/>
              <a:gd name="connsiteY49" fmla="*/ 6691054 h 10220903"/>
              <a:gd name="connsiteX50" fmla="*/ 0 w 7202714"/>
              <a:gd name="connsiteY50" fmla="*/ 6018457 h 10220903"/>
              <a:gd name="connsiteX51" fmla="*/ 0 w 7202714"/>
              <a:gd name="connsiteY51" fmla="*/ 5345860 h 10220903"/>
              <a:gd name="connsiteX52" fmla="*/ 0 w 7202714"/>
              <a:gd name="connsiteY52" fmla="*/ 4875043 h 10220903"/>
              <a:gd name="connsiteX53" fmla="*/ 0 w 7202714"/>
              <a:gd name="connsiteY53" fmla="*/ 4000667 h 10220903"/>
              <a:gd name="connsiteX54" fmla="*/ 0 w 7202714"/>
              <a:gd name="connsiteY54" fmla="*/ 3529849 h 10220903"/>
              <a:gd name="connsiteX55" fmla="*/ 0 w 7202714"/>
              <a:gd name="connsiteY55" fmla="*/ 2655474 h 10220903"/>
              <a:gd name="connsiteX56" fmla="*/ 0 w 7202714"/>
              <a:gd name="connsiteY56" fmla="*/ 2285546 h 10220903"/>
              <a:gd name="connsiteX57" fmla="*/ 0 w 7202714"/>
              <a:gd name="connsiteY57" fmla="*/ 1512060 h 10220903"/>
              <a:gd name="connsiteX58" fmla="*/ 0 w 7202714"/>
              <a:gd name="connsiteY58" fmla="*/ 637684 h 10220903"/>
              <a:gd name="connsiteX59" fmla="*/ 0 w 7202714"/>
              <a:gd name="connsiteY59" fmla="*/ 65977 h 102209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220903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193919" y="171879"/>
                  <a:pt x="7192236" y="253897"/>
                  <a:pt x="7202714" y="435905"/>
                </a:cubicBezTo>
                <a:cubicBezTo>
                  <a:pt x="7213192" y="617913"/>
                  <a:pt x="7227707" y="960109"/>
                  <a:pt x="7202714" y="1209391"/>
                </a:cubicBezTo>
                <a:cubicBezTo>
                  <a:pt x="7177721" y="1458673"/>
                  <a:pt x="7240436" y="1679810"/>
                  <a:pt x="7202714" y="2083767"/>
                </a:cubicBezTo>
                <a:cubicBezTo>
                  <a:pt x="7164992" y="2487724"/>
                  <a:pt x="7198438" y="2377432"/>
                  <a:pt x="7202714" y="2453695"/>
                </a:cubicBezTo>
                <a:cubicBezTo>
                  <a:pt x="7206990" y="2529958"/>
                  <a:pt x="7179992" y="3039961"/>
                  <a:pt x="7202714" y="3328071"/>
                </a:cubicBezTo>
                <a:cubicBezTo>
                  <a:pt x="7225436" y="3616181"/>
                  <a:pt x="7213526" y="3765585"/>
                  <a:pt x="7202714" y="4202446"/>
                </a:cubicBezTo>
                <a:cubicBezTo>
                  <a:pt x="7191902" y="4639308"/>
                  <a:pt x="7196245" y="4464261"/>
                  <a:pt x="7202714" y="4572374"/>
                </a:cubicBezTo>
                <a:cubicBezTo>
                  <a:pt x="7209183" y="4680487"/>
                  <a:pt x="7173563" y="4964056"/>
                  <a:pt x="7202714" y="5244971"/>
                </a:cubicBezTo>
                <a:cubicBezTo>
                  <a:pt x="7231865" y="5525886"/>
                  <a:pt x="7200023" y="5699786"/>
                  <a:pt x="7202714" y="5816678"/>
                </a:cubicBezTo>
                <a:cubicBezTo>
                  <a:pt x="7205405" y="5933570"/>
                  <a:pt x="7213408" y="6237379"/>
                  <a:pt x="7202714" y="6388385"/>
                </a:cubicBezTo>
                <a:cubicBezTo>
                  <a:pt x="7192020" y="6539391"/>
                  <a:pt x="7224828" y="6798570"/>
                  <a:pt x="7202714" y="6960092"/>
                </a:cubicBezTo>
                <a:cubicBezTo>
                  <a:pt x="7180600" y="7121614"/>
                  <a:pt x="7186873" y="7242037"/>
                  <a:pt x="7202714" y="7330020"/>
                </a:cubicBezTo>
                <a:cubicBezTo>
                  <a:pt x="7218555" y="7418003"/>
                  <a:pt x="7161410" y="7923768"/>
                  <a:pt x="7202714" y="8204396"/>
                </a:cubicBezTo>
                <a:cubicBezTo>
                  <a:pt x="7244018" y="8485024"/>
                  <a:pt x="7201352" y="8676974"/>
                  <a:pt x="7202714" y="9078771"/>
                </a:cubicBezTo>
                <a:cubicBezTo>
                  <a:pt x="7204076" y="9480569"/>
                  <a:pt x="7213449" y="9266665"/>
                  <a:pt x="7202714" y="9448700"/>
                </a:cubicBezTo>
                <a:cubicBezTo>
                  <a:pt x="7191979" y="9630735"/>
                  <a:pt x="7181705" y="9928805"/>
                  <a:pt x="7202714" y="10154926"/>
                </a:cubicBezTo>
                <a:cubicBezTo>
                  <a:pt x="7199525" y="10195119"/>
                  <a:pt x="7175488" y="10222290"/>
                  <a:pt x="7136737" y="10220903"/>
                </a:cubicBezTo>
                <a:cubicBezTo>
                  <a:pt x="6921099" y="10216412"/>
                  <a:pt x="6629217" y="10192917"/>
                  <a:pt x="6423233" y="10220903"/>
                </a:cubicBezTo>
                <a:cubicBezTo>
                  <a:pt x="6217249" y="10248889"/>
                  <a:pt x="6148942" y="10217260"/>
                  <a:pt x="5921852" y="10220903"/>
                </a:cubicBezTo>
                <a:cubicBezTo>
                  <a:pt x="5694762" y="10224546"/>
                  <a:pt x="5561904" y="10236968"/>
                  <a:pt x="5420471" y="10220903"/>
                </a:cubicBezTo>
                <a:cubicBezTo>
                  <a:pt x="5279038" y="10204838"/>
                  <a:pt x="5022149" y="10253213"/>
                  <a:pt x="4706967" y="10220903"/>
                </a:cubicBezTo>
                <a:cubicBezTo>
                  <a:pt x="4391785" y="10188593"/>
                  <a:pt x="4426392" y="10218831"/>
                  <a:pt x="4276293" y="10220903"/>
                </a:cubicBezTo>
                <a:cubicBezTo>
                  <a:pt x="4126194" y="10222975"/>
                  <a:pt x="3975229" y="10210391"/>
                  <a:pt x="3704204" y="10220903"/>
                </a:cubicBezTo>
                <a:cubicBezTo>
                  <a:pt x="3433179" y="10231415"/>
                  <a:pt x="3203239" y="10238399"/>
                  <a:pt x="3061408" y="10220903"/>
                </a:cubicBezTo>
                <a:cubicBezTo>
                  <a:pt x="2919577" y="10203407"/>
                  <a:pt x="2678914" y="10196476"/>
                  <a:pt x="2560027" y="10220903"/>
                </a:cubicBezTo>
                <a:cubicBezTo>
                  <a:pt x="2441140" y="10245330"/>
                  <a:pt x="2010997" y="10219543"/>
                  <a:pt x="1775815" y="10220903"/>
                </a:cubicBezTo>
                <a:cubicBezTo>
                  <a:pt x="1540633" y="10222263"/>
                  <a:pt x="1503129" y="10229153"/>
                  <a:pt x="1345142" y="10220903"/>
                </a:cubicBezTo>
                <a:cubicBezTo>
                  <a:pt x="1187155" y="10212653"/>
                  <a:pt x="1098301" y="10216153"/>
                  <a:pt x="914468" y="10220903"/>
                </a:cubicBezTo>
                <a:cubicBezTo>
                  <a:pt x="730635" y="10225653"/>
                  <a:pt x="364462" y="10213647"/>
                  <a:pt x="65977" y="10220903"/>
                </a:cubicBezTo>
                <a:cubicBezTo>
                  <a:pt x="26171" y="10221346"/>
                  <a:pt x="474" y="10197068"/>
                  <a:pt x="0" y="10154926"/>
                </a:cubicBezTo>
                <a:cubicBezTo>
                  <a:pt x="-11675" y="9826361"/>
                  <a:pt x="13448" y="9680989"/>
                  <a:pt x="0" y="9482329"/>
                </a:cubicBezTo>
                <a:cubicBezTo>
                  <a:pt x="-13448" y="9283669"/>
                  <a:pt x="-34519" y="8862667"/>
                  <a:pt x="0" y="8607954"/>
                </a:cubicBezTo>
                <a:cubicBezTo>
                  <a:pt x="34519" y="8353242"/>
                  <a:pt x="-1239" y="8153337"/>
                  <a:pt x="0" y="7935357"/>
                </a:cubicBezTo>
                <a:cubicBezTo>
                  <a:pt x="1239" y="7717377"/>
                  <a:pt x="-16997" y="7678420"/>
                  <a:pt x="0" y="7565429"/>
                </a:cubicBezTo>
                <a:cubicBezTo>
                  <a:pt x="16997" y="7452438"/>
                  <a:pt x="20813" y="7116282"/>
                  <a:pt x="0" y="6691054"/>
                </a:cubicBezTo>
                <a:cubicBezTo>
                  <a:pt x="-20813" y="6265826"/>
                  <a:pt x="11732" y="6225121"/>
                  <a:pt x="0" y="6018457"/>
                </a:cubicBezTo>
                <a:cubicBezTo>
                  <a:pt x="-11732" y="5811793"/>
                  <a:pt x="-1153" y="5656432"/>
                  <a:pt x="0" y="5345860"/>
                </a:cubicBezTo>
                <a:cubicBezTo>
                  <a:pt x="1153" y="5035288"/>
                  <a:pt x="-4776" y="5108509"/>
                  <a:pt x="0" y="4875043"/>
                </a:cubicBezTo>
                <a:cubicBezTo>
                  <a:pt x="4776" y="4641577"/>
                  <a:pt x="-3849" y="4339226"/>
                  <a:pt x="0" y="4000667"/>
                </a:cubicBezTo>
                <a:cubicBezTo>
                  <a:pt x="3849" y="3662108"/>
                  <a:pt x="-19633" y="3677920"/>
                  <a:pt x="0" y="3529849"/>
                </a:cubicBezTo>
                <a:cubicBezTo>
                  <a:pt x="19633" y="3381778"/>
                  <a:pt x="-29035" y="2984834"/>
                  <a:pt x="0" y="2655474"/>
                </a:cubicBezTo>
                <a:cubicBezTo>
                  <a:pt x="29035" y="2326115"/>
                  <a:pt x="-6765" y="2462251"/>
                  <a:pt x="0" y="2285546"/>
                </a:cubicBezTo>
                <a:cubicBezTo>
                  <a:pt x="6765" y="2108841"/>
                  <a:pt x="-1801" y="1830734"/>
                  <a:pt x="0" y="1512060"/>
                </a:cubicBezTo>
                <a:cubicBezTo>
                  <a:pt x="1801" y="1193386"/>
                  <a:pt x="-32482" y="984932"/>
                  <a:pt x="0" y="637684"/>
                </a:cubicBezTo>
                <a:cubicBezTo>
                  <a:pt x="32482" y="290436"/>
                  <a:pt x="-21237" y="349979"/>
                  <a:pt x="0" y="65977"/>
                </a:cubicBezTo>
                <a:close/>
              </a:path>
              <a:path w="7202714" h="10220903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198692" y="300017"/>
                  <a:pt x="7230837" y="407675"/>
                  <a:pt x="7202714" y="738574"/>
                </a:cubicBezTo>
                <a:cubicBezTo>
                  <a:pt x="7174591" y="1069473"/>
                  <a:pt x="7220480" y="1062419"/>
                  <a:pt x="7202714" y="1209391"/>
                </a:cubicBezTo>
                <a:cubicBezTo>
                  <a:pt x="7184948" y="1356363"/>
                  <a:pt x="7190768" y="1661433"/>
                  <a:pt x="7202714" y="1881988"/>
                </a:cubicBezTo>
                <a:cubicBezTo>
                  <a:pt x="7214660" y="2102543"/>
                  <a:pt x="7208638" y="2560854"/>
                  <a:pt x="7202714" y="2756363"/>
                </a:cubicBezTo>
                <a:cubicBezTo>
                  <a:pt x="7196790" y="2951872"/>
                  <a:pt x="7212965" y="3247709"/>
                  <a:pt x="7202714" y="3428960"/>
                </a:cubicBezTo>
                <a:cubicBezTo>
                  <a:pt x="7192463" y="3610211"/>
                  <a:pt x="7196865" y="3722719"/>
                  <a:pt x="7202714" y="3798888"/>
                </a:cubicBezTo>
                <a:cubicBezTo>
                  <a:pt x="7208563" y="3875057"/>
                  <a:pt x="7214575" y="4043223"/>
                  <a:pt x="7202714" y="4269706"/>
                </a:cubicBezTo>
                <a:cubicBezTo>
                  <a:pt x="7190853" y="4496189"/>
                  <a:pt x="7182135" y="4738208"/>
                  <a:pt x="7202714" y="5144081"/>
                </a:cubicBezTo>
                <a:cubicBezTo>
                  <a:pt x="7223293" y="5549955"/>
                  <a:pt x="7179608" y="5581875"/>
                  <a:pt x="7202714" y="5816678"/>
                </a:cubicBezTo>
                <a:cubicBezTo>
                  <a:pt x="7225820" y="6051481"/>
                  <a:pt x="7224261" y="6063365"/>
                  <a:pt x="7202714" y="6287496"/>
                </a:cubicBezTo>
                <a:cubicBezTo>
                  <a:pt x="7181167" y="6511627"/>
                  <a:pt x="7208749" y="6820173"/>
                  <a:pt x="7202714" y="6960092"/>
                </a:cubicBezTo>
                <a:cubicBezTo>
                  <a:pt x="7196679" y="7100011"/>
                  <a:pt x="7216823" y="7226296"/>
                  <a:pt x="7202714" y="7330020"/>
                </a:cubicBezTo>
                <a:cubicBezTo>
                  <a:pt x="7188605" y="7433744"/>
                  <a:pt x="7213910" y="7546152"/>
                  <a:pt x="7202714" y="7699948"/>
                </a:cubicBezTo>
                <a:cubicBezTo>
                  <a:pt x="7191518" y="7853744"/>
                  <a:pt x="7190152" y="8091514"/>
                  <a:pt x="7202714" y="8372545"/>
                </a:cubicBezTo>
                <a:cubicBezTo>
                  <a:pt x="7215276" y="8653576"/>
                  <a:pt x="7186108" y="8693177"/>
                  <a:pt x="7202714" y="8843363"/>
                </a:cubicBezTo>
                <a:cubicBezTo>
                  <a:pt x="7219320" y="8993549"/>
                  <a:pt x="7169738" y="9705784"/>
                  <a:pt x="7202714" y="10154926"/>
                </a:cubicBezTo>
                <a:cubicBezTo>
                  <a:pt x="7206241" y="10190590"/>
                  <a:pt x="7175985" y="10223218"/>
                  <a:pt x="7136737" y="10220903"/>
                </a:cubicBezTo>
                <a:cubicBezTo>
                  <a:pt x="6778258" y="10227597"/>
                  <a:pt x="6741543" y="10194584"/>
                  <a:pt x="6352525" y="10220903"/>
                </a:cubicBezTo>
                <a:cubicBezTo>
                  <a:pt x="5963507" y="10247222"/>
                  <a:pt x="5801747" y="10212431"/>
                  <a:pt x="5639021" y="10220903"/>
                </a:cubicBezTo>
                <a:cubicBezTo>
                  <a:pt x="5476295" y="10229375"/>
                  <a:pt x="5375848" y="10212160"/>
                  <a:pt x="5137640" y="10220903"/>
                </a:cubicBezTo>
                <a:cubicBezTo>
                  <a:pt x="4899432" y="10229646"/>
                  <a:pt x="4850605" y="10213380"/>
                  <a:pt x="4706967" y="10220903"/>
                </a:cubicBezTo>
                <a:cubicBezTo>
                  <a:pt x="4563329" y="10228426"/>
                  <a:pt x="4346349" y="10235369"/>
                  <a:pt x="4205586" y="10220903"/>
                </a:cubicBezTo>
                <a:cubicBezTo>
                  <a:pt x="4064823" y="10206437"/>
                  <a:pt x="3748357" y="10252320"/>
                  <a:pt x="3492082" y="10220903"/>
                </a:cubicBezTo>
                <a:cubicBezTo>
                  <a:pt x="3235807" y="10189486"/>
                  <a:pt x="3100492" y="10205877"/>
                  <a:pt x="2990700" y="10220903"/>
                </a:cubicBezTo>
                <a:cubicBezTo>
                  <a:pt x="2880908" y="10235929"/>
                  <a:pt x="2726554" y="10227018"/>
                  <a:pt x="2560027" y="10220903"/>
                </a:cubicBezTo>
                <a:cubicBezTo>
                  <a:pt x="2393500" y="10214788"/>
                  <a:pt x="2160974" y="10235937"/>
                  <a:pt x="2058646" y="10220903"/>
                </a:cubicBezTo>
                <a:cubicBezTo>
                  <a:pt x="1956318" y="10205869"/>
                  <a:pt x="1771558" y="10229993"/>
                  <a:pt x="1486557" y="10220903"/>
                </a:cubicBezTo>
                <a:cubicBezTo>
                  <a:pt x="1201556" y="10211813"/>
                  <a:pt x="1072777" y="10244206"/>
                  <a:pt x="843761" y="10220903"/>
                </a:cubicBezTo>
                <a:cubicBezTo>
                  <a:pt x="614745" y="10197600"/>
                  <a:pt x="271939" y="10186310"/>
                  <a:pt x="65977" y="10220903"/>
                </a:cubicBezTo>
                <a:cubicBezTo>
                  <a:pt x="30163" y="10222506"/>
                  <a:pt x="8205" y="10195181"/>
                  <a:pt x="0" y="10154926"/>
                </a:cubicBezTo>
                <a:cubicBezTo>
                  <a:pt x="375" y="9936543"/>
                  <a:pt x="10760" y="9755938"/>
                  <a:pt x="0" y="9482329"/>
                </a:cubicBezTo>
                <a:cubicBezTo>
                  <a:pt x="-10760" y="9208720"/>
                  <a:pt x="10513" y="8991134"/>
                  <a:pt x="0" y="8708843"/>
                </a:cubicBezTo>
                <a:cubicBezTo>
                  <a:pt x="-10513" y="8426552"/>
                  <a:pt x="5055" y="8345117"/>
                  <a:pt x="0" y="8137136"/>
                </a:cubicBezTo>
                <a:cubicBezTo>
                  <a:pt x="-5055" y="7929155"/>
                  <a:pt x="4623" y="7617232"/>
                  <a:pt x="0" y="7363650"/>
                </a:cubicBezTo>
                <a:cubicBezTo>
                  <a:pt x="-4623" y="7110068"/>
                  <a:pt x="-18354" y="7031930"/>
                  <a:pt x="0" y="6892832"/>
                </a:cubicBezTo>
                <a:cubicBezTo>
                  <a:pt x="18354" y="6753734"/>
                  <a:pt x="10272" y="6381879"/>
                  <a:pt x="0" y="6220236"/>
                </a:cubicBezTo>
                <a:cubicBezTo>
                  <a:pt x="-10272" y="6058593"/>
                  <a:pt x="17448" y="5989323"/>
                  <a:pt x="0" y="5850308"/>
                </a:cubicBezTo>
                <a:cubicBezTo>
                  <a:pt x="-17448" y="5711293"/>
                  <a:pt x="11051" y="5385648"/>
                  <a:pt x="0" y="4975932"/>
                </a:cubicBezTo>
                <a:cubicBezTo>
                  <a:pt x="-11051" y="4566216"/>
                  <a:pt x="-14308" y="4460848"/>
                  <a:pt x="0" y="4303336"/>
                </a:cubicBezTo>
                <a:cubicBezTo>
                  <a:pt x="14308" y="4145824"/>
                  <a:pt x="12748" y="3703481"/>
                  <a:pt x="0" y="3428960"/>
                </a:cubicBezTo>
                <a:cubicBezTo>
                  <a:pt x="-12748" y="3154439"/>
                  <a:pt x="-3006" y="3135309"/>
                  <a:pt x="0" y="2857253"/>
                </a:cubicBezTo>
                <a:cubicBezTo>
                  <a:pt x="3006" y="2579197"/>
                  <a:pt x="-18838" y="2539254"/>
                  <a:pt x="0" y="2386435"/>
                </a:cubicBezTo>
                <a:cubicBezTo>
                  <a:pt x="18838" y="2233616"/>
                  <a:pt x="-639" y="1868726"/>
                  <a:pt x="0" y="1713839"/>
                </a:cubicBezTo>
                <a:cubicBezTo>
                  <a:pt x="639" y="1558952"/>
                  <a:pt x="3114" y="1169001"/>
                  <a:pt x="0" y="940353"/>
                </a:cubicBezTo>
                <a:cubicBezTo>
                  <a:pt x="-3114" y="711705"/>
                  <a:pt x="27614" y="476554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6" name="Google Shape;66;p13"/>
          <p:cNvSpPr txBox="1"/>
          <p:nvPr/>
        </p:nvSpPr>
        <p:spPr>
          <a:xfrm>
            <a:off x="263839" y="551048"/>
            <a:ext cx="3116113" cy="371251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latin typeface="Amatic SC"/>
                <a:ea typeface="Amatic SC"/>
                <a:cs typeface="Amatic SC"/>
                <a:sym typeface="Amatic SC"/>
              </a:rPr>
              <a:t>Read the Student answer to the question below. </a:t>
            </a:r>
            <a:endParaRPr sz="13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0" name="Google Shape;56;p13">
            <a:extLst>
              <a:ext uri="{FF2B5EF4-FFF2-40B4-BE49-F238E27FC236}">
                <a16:creationId xmlns:a16="http://schemas.microsoft.com/office/drawing/2014/main" id="{043E636E-4755-7D44-9FF3-BCD68F137A54}"/>
              </a:ext>
            </a:extLst>
          </p:cNvPr>
          <p:cNvSpPr txBox="1"/>
          <p:nvPr/>
        </p:nvSpPr>
        <p:spPr>
          <a:xfrm>
            <a:off x="104098" y="70932"/>
            <a:ext cx="2852159" cy="4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Coastal Landforms of erosion</a:t>
            </a:r>
            <a:endParaRPr sz="11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782" y="177784"/>
            <a:ext cx="2526022" cy="279579"/>
          </a:xfrm>
          <a:prstGeom prst="rect">
            <a:avLst/>
          </a:prstGeom>
        </p:spPr>
      </p:pic>
      <p:sp>
        <p:nvSpPr>
          <p:cNvPr id="121" name="Google Shape;66;p13">
            <a:extLst>
              <a:ext uri="{FF2B5EF4-FFF2-40B4-BE49-F238E27FC236}">
                <a16:creationId xmlns:a16="http://schemas.microsoft.com/office/drawing/2014/main" id="{453967E4-39CE-B34B-A521-E8C48435E9CB}"/>
              </a:ext>
            </a:extLst>
          </p:cNvPr>
          <p:cNvSpPr txBox="1"/>
          <p:nvPr/>
        </p:nvSpPr>
        <p:spPr>
          <a:xfrm>
            <a:off x="263839" y="968499"/>
            <a:ext cx="3123126" cy="285523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Q. Explain how different coastal landforms are created by erosion. Use Figure 1 and your own understanding. </a:t>
            </a:r>
            <a:r>
              <a:rPr lang="en-GB" sz="1200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(6 marks)</a:t>
            </a:r>
            <a:endParaRPr sz="1200"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A. Figure 1 shows a stack. This will have once been attached to the headland as an arch. However, the arch collapsed leaving behind a stack. Figure 1 also shows a wave-cut platform. This used to the cliffs however they have been eroded back leaving behind the exposed platform. There are also cliffs and beaches in the image. </a:t>
            </a:r>
            <a:endParaRPr sz="1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" name="Google Shape;66;p13">
            <a:extLst>
              <a:ext uri="{FF2B5EF4-FFF2-40B4-BE49-F238E27FC236}">
                <a16:creationId xmlns:a16="http://schemas.microsoft.com/office/drawing/2014/main" id="{6D7F4407-9894-8F4A-8043-38387107EC04}"/>
              </a:ext>
            </a:extLst>
          </p:cNvPr>
          <p:cNvSpPr txBox="1"/>
          <p:nvPr/>
        </p:nvSpPr>
        <p:spPr>
          <a:xfrm>
            <a:off x="263839" y="3869935"/>
            <a:ext cx="7052965" cy="46166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300" b="1" dirty="0">
                <a:latin typeface="Amatic SC"/>
                <a:ea typeface="Amatic SC"/>
                <a:cs typeface="Amatic SC"/>
                <a:sym typeface="Amatic SC"/>
              </a:rPr>
              <a:t>Read the marking guidance to the question below. Identify the level of the answer above. Next, identify the positive features and suggest improvements that could be made.</a:t>
            </a:r>
            <a:endParaRPr sz="1300" b="1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360715AC-99A9-0740-8FAC-BC392C17C6E8}"/>
              </a:ext>
            </a:extLst>
          </p:cNvPr>
          <p:cNvSpPr/>
          <p:nvPr/>
        </p:nvSpPr>
        <p:spPr>
          <a:xfrm>
            <a:off x="2891455" y="74975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Amatic SC"/>
                <a:ea typeface="Amatic SC"/>
                <a:cs typeface="Amatic SC"/>
                <a:sym typeface="Amatic SC"/>
              </a:rPr>
              <a:t>Re-Write</a:t>
            </a:r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 it</a:t>
            </a:r>
            <a:endParaRPr lang="en-GB" sz="2800" dirty="0"/>
          </a:p>
        </p:txBody>
      </p:sp>
      <p:sp>
        <p:nvSpPr>
          <p:cNvPr id="21" name="Google Shape;66;p13">
            <a:extLst>
              <a:ext uri="{FF2B5EF4-FFF2-40B4-BE49-F238E27FC236}">
                <a16:creationId xmlns:a16="http://schemas.microsoft.com/office/drawing/2014/main" id="{7A05EDDD-2BB9-F044-A929-52B8D256567C}"/>
              </a:ext>
            </a:extLst>
          </p:cNvPr>
          <p:cNvSpPr txBox="1"/>
          <p:nvPr/>
        </p:nvSpPr>
        <p:spPr>
          <a:xfrm>
            <a:off x="3450792" y="559010"/>
            <a:ext cx="3897452" cy="580172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Figure 1. </a:t>
            </a:r>
            <a:r>
              <a:rPr lang="en-GB" b="1" dirty="0" err="1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Selwicks</a:t>
            </a: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Bay, Flamborough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4" name="Picture 3" descr="A picture containing mountain, sky, outdoor, rock&#10;&#10;Description automatically generated">
            <a:extLst>
              <a:ext uri="{FF2B5EF4-FFF2-40B4-BE49-F238E27FC236}">
                <a16:creationId xmlns:a16="http://schemas.microsoft.com/office/drawing/2014/main" id="{0EFF8373-5C3A-1644-8E1C-371B288946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4477" y="908835"/>
            <a:ext cx="3888263" cy="2916197"/>
          </a:xfrm>
          <a:prstGeom prst="rect">
            <a:avLst/>
          </a:prstGeom>
        </p:spPr>
      </p:pic>
      <p:sp>
        <p:nvSpPr>
          <p:cNvPr id="24" name="Google Shape;66;p13">
            <a:extLst>
              <a:ext uri="{FF2B5EF4-FFF2-40B4-BE49-F238E27FC236}">
                <a16:creationId xmlns:a16="http://schemas.microsoft.com/office/drawing/2014/main" id="{3947CD46-8B08-3F45-A33D-B519208D9BD7}"/>
              </a:ext>
            </a:extLst>
          </p:cNvPr>
          <p:cNvSpPr txBox="1"/>
          <p:nvPr/>
        </p:nvSpPr>
        <p:spPr>
          <a:xfrm>
            <a:off x="3840128" y="7495984"/>
            <a:ext cx="3476676" cy="59043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matic SC"/>
                <a:cs typeface="Amatic SC"/>
                <a:sym typeface="Amatic SC"/>
              </a:rPr>
              <a:t>Identify key geographical terms that Should be included to improve the answer.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540BD5E-7E8F-204D-B087-9FC77F30CF30}"/>
              </a:ext>
            </a:extLst>
          </p:cNvPr>
          <p:cNvGrpSpPr/>
          <p:nvPr/>
        </p:nvGrpSpPr>
        <p:grpSpPr>
          <a:xfrm>
            <a:off x="699484" y="7504486"/>
            <a:ext cx="2628416" cy="1635640"/>
            <a:chOff x="511873" y="6779945"/>
            <a:chExt cx="2628416" cy="1635640"/>
          </a:xfrm>
        </p:grpSpPr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B14A3ABC-8A81-DA40-BC47-F9C8335EFBE5}"/>
                </a:ext>
              </a:extLst>
            </p:cNvPr>
            <p:cNvPicPr>
              <a:picLocks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1160788" y="6779945"/>
              <a:ext cx="1635640" cy="1635640"/>
            </a:xfrm>
            <a:prstGeom prst="rect">
              <a:avLst/>
            </a:prstGeom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63954CF8-7421-B44E-9671-9311C11E0606}"/>
                </a:ext>
              </a:extLst>
            </p:cNvPr>
            <p:cNvSpPr/>
            <p:nvPr/>
          </p:nvSpPr>
          <p:spPr>
            <a:xfrm>
              <a:off x="2554872" y="6949578"/>
              <a:ext cx="58541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b="1" dirty="0">
                  <a:latin typeface="Amatic SC"/>
                  <a:cs typeface="Amatic SC"/>
                  <a:sym typeface="Amatic SC"/>
                </a:rPr>
                <a:t>Positive</a:t>
              </a:r>
              <a:endParaRPr lang="en-GB" b="1" dirty="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5DC262CE-FF39-5142-B841-0643A42FBDC3}"/>
                </a:ext>
              </a:extLst>
            </p:cNvPr>
            <p:cNvSpPr/>
            <p:nvPr/>
          </p:nvSpPr>
          <p:spPr>
            <a:xfrm>
              <a:off x="511873" y="6915024"/>
              <a:ext cx="942887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/>
              <a:r>
                <a:rPr lang="en-GB" b="1" dirty="0">
                  <a:latin typeface="Amatic SC"/>
                  <a:cs typeface="Amatic SC"/>
                  <a:sym typeface="Amatic SC"/>
                </a:rPr>
                <a:t>Improvements</a:t>
              </a:r>
              <a:endParaRPr lang="en-GB" b="1" dirty="0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id="{E342BEBD-6219-F044-A8AB-03367A252F75}"/>
              </a:ext>
            </a:extLst>
          </p:cNvPr>
          <p:cNvSpPr/>
          <p:nvPr/>
        </p:nvSpPr>
        <p:spPr>
          <a:xfrm>
            <a:off x="3849323" y="8167061"/>
            <a:ext cx="3476676" cy="2087282"/>
          </a:xfrm>
          <a:custGeom>
            <a:avLst/>
            <a:gdLst>
              <a:gd name="connsiteX0" fmla="*/ 0 w 3476676"/>
              <a:gd name="connsiteY0" fmla="*/ 0 h 2087282"/>
              <a:gd name="connsiteX1" fmla="*/ 544679 w 3476676"/>
              <a:gd name="connsiteY1" fmla="*/ 0 h 2087282"/>
              <a:gd name="connsiteX2" fmla="*/ 1019825 w 3476676"/>
              <a:gd name="connsiteY2" fmla="*/ 0 h 2087282"/>
              <a:gd name="connsiteX3" fmla="*/ 1668804 w 3476676"/>
              <a:gd name="connsiteY3" fmla="*/ 0 h 2087282"/>
              <a:gd name="connsiteX4" fmla="*/ 2213484 w 3476676"/>
              <a:gd name="connsiteY4" fmla="*/ 0 h 2087282"/>
              <a:gd name="connsiteX5" fmla="*/ 2758163 w 3476676"/>
              <a:gd name="connsiteY5" fmla="*/ 0 h 2087282"/>
              <a:gd name="connsiteX6" fmla="*/ 3476676 w 3476676"/>
              <a:gd name="connsiteY6" fmla="*/ 0 h 2087282"/>
              <a:gd name="connsiteX7" fmla="*/ 3476676 w 3476676"/>
              <a:gd name="connsiteY7" fmla="*/ 480075 h 2087282"/>
              <a:gd name="connsiteX8" fmla="*/ 3476676 w 3476676"/>
              <a:gd name="connsiteY8" fmla="*/ 1001895 h 2087282"/>
              <a:gd name="connsiteX9" fmla="*/ 3476676 w 3476676"/>
              <a:gd name="connsiteY9" fmla="*/ 1481970 h 2087282"/>
              <a:gd name="connsiteX10" fmla="*/ 3476676 w 3476676"/>
              <a:gd name="connsiteY10" fmla="*/ 2087282 h 2087282"/>
              <a:gd name="connsiteX11" fmla="*/ 2897230 w 3476676"/>
              <a:gd name="connsiteY11" fmla="*/ 2087282 h 2087282"/>
              <a:gd name="connsiteX12" fmla="*/ 2352551 w 3476676"/>
              <a:gd name="connsiteY12" fmla="*/ 2087282 h 2087282"/>
              <a:gd name="connsiteX13" fmla="*/ 1703571 w 3476676"/>
              <a:gd name="connsiteY13" fmla="*/ 2087282 h 2087282"/>
              <a:gd name="connsiteX14" fmla="*/ 1054592 w 3476676"/>
              <a:gd name="connsiteY14" fmla="*/ 2087282 h 2087282"/>
              <a:gd name="connsiteX15" fmla="*/ 544679 w 3476676"/>
              <a:gd name="connsiteY15" fmla="*/ 2087282 h 2087282"/>
              <a:gd name="connsiteX16" fmla="*/ 0 w 3476676"/>
              <a:gd name="connsiteY16" fmla="*/ 2087282 h 2087282"/>
              <a:gd name="connsiteX17" fmla="*/ 0 w 3476676"/>
              <a:gd name="connsiteY17" fmla="*/ 1523716 h 2087282"/>
              <a:gd name="connsiteX18" fmla="*/ 0 w 3476676"/>
              <a:gd name="connsiteY18" fmla="*/ 1064514 h 2087282"/>
              <a:gd name="connsiteX19" fmla="*/ 0 w 3476676"/>
              <a:gd name="connsiteY19" fmla="*/ 584439 h 2087282"/>
              <a:gd name="connsiteX20" fmla="*/ 0 w 3476676"/>
              <a:gd name="connsiteY20" fmla="*/ 0 h 2087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476676" h="2087282" extrusionOk="0">
                <a:moveTo>
                  <a:pt x="0" y="0"/>
                </a:moveTo>
                <a:cubicBezTo>
                  <a:pt x="262696" y="-65021"/>
                  <a:pt x="421607" y="59762"/>
                  <a:pt x="544679" y="0"/>
                </a:cubicBezTo>
                <a:cubicBezTo>
                  <a:pt x="667751" y="-59762"/>
                  <a:pt x="802311" y="53107"/>
                  <a:pt x="1019825" y="0"/>
                </a:cubicBezTo>
                <a:cubicBezTo>
                  <a:pt x="1237339" y="-53107"/>
                  <a:pt x="1369983" y="47435"/>
                  <a:pt x="1668804" y="0"/>
                </a:cubicBezTo>
                <a:cubicBezTo>
                  <a:pt x="1967625" y="-47435"/>
                  <a:pt x="1947815" y="35872"/>
                  <a:pt x="2213484" y="0"/>
                </a:cubicBezTo>
                <a:cubicBezTo>
                  <a:pt x="2479153" y="-35872"/>
                  <a:pt x="2583968" y="5063"/>
                  <a:pt x="2758163" y="0"/>
                </a:cubicBezTo>
                <a:cubicBezTo>
                  <a:pt x="2932358" y="-5063"/>
                  <a:pt x="3249798" y="74564"/>
                  <a:pt x="3476676" y="0"/>
                </a:cubicBezTo>
                <a:cubicBezTo>
                  <a:pt x="3522090" y="183077"/>
                  <a:pt x="3463907" y="284755"/>
                  <a:pt x="3476676" y="480075"/>
                </a:cubicBezTo>
                <a:cubicBezTo>
                  <a:pt x="3489445" y="675395"/>
                  <a:pt x="3418478" y="878860"/>
                  <a:pt x="3476676" y="1001895"/>
                </a:cubicBezTo>
                <a:cubicBezTo>
                  <a:pt x="3534874" y="1124930"/>
                  <a:pt x="3433575" y="1267819"/>
                  <a:pt x="3476676" y="1481970"/>
                </a:cubicBezTo>
                <a:cubicBezTo>
                  <a:pt x="3519777" y="1696121"/>
                  <a:pt x="3423477" y="1849925"/>
                  <a:pt x="3476676" y="2087282"/>
                </a:cubicBezTo>
                <a:cubicBezTo>
                  <a:pt x="3258914" y="2101712"/>
                  <a:pt x="3078421" y="2076390"/>
                  <a:pt x="2897230" y="2087282"/>
                </a:cubicBezTo>
                <a:cubicBezTo>
                  <a:pt x="2716039" y="2098174"/>
                  <a:pt x="2545196" y="2066017"/>
                  <a:pt x="2352551" y="2087282"/>
                </a:cubicBezTo>
                <a:cubicBezTo>
                  <a:pt x="2159906" y="2108547"/>
                  <a:pt x="1894511" y="2034570"/>
                  <a:pt x="1703571" y="2087282"/>
                </a:cubicBezTo>
                <a:cubicBezTo>
                  <a:pt x="1512631" y="2139994"/>
                  <a:pt x="1377548" y="2023122"/>
                  <a:pt x="1054592" y="2087282"/>
                </a:cubicBezTo>
                <a:cubicBezTo>
                  <a:pt x="731636" y="2151442"/>
                  <a:pt x="654392" y="2076296"/>
                  <a:pt x="544679" y="2087282"/>
                </a:cubicBezTo>
                <a:cubicBezTo>
                  <a:pt x="434966" y="2098268"/>
                  <a:pt x="146943" y="2053795"/>
                  <a:pt x="0" y="2087282"/>
                </a:cubicBezTo>
                <a:cubicBezTo>
                  <a:pt x="-31971" y="1954782"/>
                  <a:pt x="26190" y="1662409"/>
                  <a:pt x="0" y="1523716"/>
                </a:cubicBezTo>
                <a:cubicBezTo>
                  <a:pt x="-26190" y="1385023"/>
                  <a:pt x="2510" y="1246620"/>
                  <a:pt x="0" y="1064514"/>
                </a:cubicBezTo>
                <a:cubicBezTo>
                  <a:pt x="-2510" y="882408"/>
                  <a:pt x="11053" y="780633"/>
                  <a:pt x="0" y="584439"/>
                </a:cubicBezTo>
                <a:cubicBezTo>
                  <a:pt x="-11053" y="388245"/>
                  <a:pt x="35297" y="142744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Google Shape;66;p13">
            <a:extLst>
              <a:ext uri="{FF2B5EF4-FFF2-40B4-BE49-F238E27FC236}">
                <a16:creationId xmlns:a16="http://schemas.microsoft.com/office/drawing/2014/main" id="{896B92E6-9EA3-F74B-A352-E2707CAA2F8B}"/>
              </a:ext>
            </a:extLst>
          </p:cNvPr>
          <p:cNvSpPr txBox="1"/>
          <p:nvPr/>
        </p:nvSpPr>
        <p:spPr>
          <a:xfrm>
            <a:off x="3849323" y="8128949"/>
            <a:ext cx="3262553" cy="774843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matic SC"/>
                <a:cs typeface="Amatic SC"/>
                <a:sym typeface="Amatic SC"/>
              </a:rPr>
              <a:t>Glossary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E0FBBCA7-0A6D-F440-892B-F8394A880F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3721310"/>
              </p:ext>
            </p:extLst>
          </p:nvPr>
        </p:nvGraphicFramePr>
        <p:xfrm>
          <a:off x="263839" y="4376504"/>
          <a:ext cx="7062160" cy="2860458"/>
        </p:xfrm>
        <a:graphic>
          <a:graphicData uri="http://schemas.openxmlformats.org/drawingml/2006/table">
            <a:tbl>
              <a:tblPr firstRow="1" firstCol="1" bandRow="1">
                <a:tableStyleId>{40505ED0-0431-45FA-A5BE-7E9E30799241}</a:tableStyleId>
              </a:tblPr>
              <a:tblGrid>
                <a:gridCol w="612504">
                  <a:extLst>
                    <a:ext uri="{9D8B030D-6E8A-4147-A177-3AD203B41FA5}">
                      <a16:colId xmlns:a16="http://schemas.microsoft.com/office/drawing/2014/main" val="2464653057"/>
                    </a:ext>
                  </a:extLst>
                </a:gridCol>
                <a:gridCol w="557326">
                  <a:extLst>
                    <a:ext uri="{9D8B030D-6E8A-4147-A177-3AD203B41FA5}">
                      <a16:colId xmlns:a16="http://schemas.microsoft.com/office/drawing/2014/main" val="730936542"/>
                    </a:ext>
                  </a:extLst>
                </a:gridCol>
                <a:gridCol w="5892330">
                  <a:extLst>
                    <a:ext uri="{9D8B030D-6E8A-4147-A177-3AD203B41FA5}">
                      <a16:colId xmlns:a16="http://schemas.microsoft.com/office/drawing/2014/main" val="2598927333"/>
                    </a:ext>
                  </a:extLst>
                </a:gridCol>
              </a:tblGrid>
              <a:tr h="204318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Level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Marks 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Description</a:t>
                      </a:r>
                      <a:endParaRPr lang="en-GB" sz="1200" b="1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53551504"/>
                  </a:ext>
                </a:extLst>
              </a:tr>
              <a:tr h="81727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 </a:t>
                      </a: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(Detailed)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5-6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AO2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Shows thorough geographical understanding of processes and landforms associated with coastal erosion.</a:t>
                      </a: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AO3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Demonstrates thorough application of knowledge and understanding in analysing the</a:t>
                      </a:r>
                    </a:p>
                    <a:p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landforms shown in Figure 1.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46244266"/>
                  </a:ext>
                </a:extLst>
              </a:tr>
              <a:tr h="81727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 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(Clear)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3-4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AO2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Shows some geographical understanding of processes and landforms associated with coastal erosion.</a:t>
                      </a: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AO3 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Demonstrates reasonable application of knowledge and understanding in analysing the</a:t>
                      </a:r>
                    </a:p>
                    <a:p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landforms shown in Figure 1. 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57512903"/>
                  </a:ext>
                </a:extLst>
              </a:tr>
              <a:tr h="817274"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 </a:t>
                      </a:r>
                      <a:b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(Basic)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1-2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AO2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Shows limited geographical understanding of processes and landforms associated with coastal erosion.</a:t>
                      </a:r>
                    </a:p>
                    <a:p>
                      <a:r>
                        <a:rPr lang="en-GB" sz="1200" b="1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AO3</a:t>
                      </a:r>
                      <a:r>
                        <a:rPr lang="en-GB" sz="1200" b="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May include limited application of knowledge and understanding in analysing one or more landforms shown in Figure 14.</a:t>
                      </a:r>
                      <a:endParaRPr lang="en-GB" sz="1200" b="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29718893"/>
                  </a:ext>
                </a:extLst>
              </a:tr>
              <a:tr h="204318">
                <a:tc>
                  <a:txBody>
                    <a:bodyPr/>
                    <a:lstStyle/>
                    <a:p>
                      <a:r>
                        <a:rPr lang="en-GB" sz="120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2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GB" sz="1200" dirty="0"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 relevant content</a:t>
                      </a:r>
                      <a:endParaRPr lang="en-GB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104744978"/>
                  </a:ext>
                </a:extLst>
              </a:tr>
            </a:tbl>
          </a:graphicData>
        </a:graphic>
      </p:graphicFrame>
      <p:sp>
        <p:nvSpPr>
          <p:cNvPr id="37" name="Rectangle 36">
            <a:extLst>
              <a:ext uri="{FF2B5EF4-FFF2-40B4-BE49-F238E27FC236}">
                <a16:creationId xmlns:a16="http://schemas.microsoft.com/office/drawing/2014/main" id="{F1118F48-E97F-3D4D-967D-AA6462AAE3A1}"/>
              </a:ext>
            </a:extLst>
          </p:cNvPr>
          <p:cNvSpPr/>
          <p:nvPr/>
        </p:nvSpPr>
        <p:spPr>
          <a:xfrm>
            <a:off x="234254" y="7250060"/>
            <a:ext cx="711213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command word “explain” is used, which means to provide a reasoned account of the ways that animals and plants adapt to the tropical rainforest. </a:t>
            </a:r>
            <a:endParaRPr lang="en-GB" sz="1200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2370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186" y="0"/>
            <a:ext cx="7589400" cy="10698163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69627"/>
            <a:ext cx="7202714" cy="10325449"/>
          </a:xfrm>
          <a:custGeom>
            <a:avLst/>
            <a:gdLst>
              <a:gd name="connsiteX0" fmla="*/ 0 w 7202714"/>
              <a:gd name="connsiteY0" fmla="*/ 65977 h 10325449"/>
              <a:gd name="connsiteX1" fmla="*/ 65977 w 7202714"/>
              <a:gd name="connsiteY1" fmla="*/ 0 h 10325449"/>
              <a:gd name="connsiteX2" fmla="*/ 779481 w 7202714"/>
              <a:gd name="connsiteY2" fmla="*/ 0 h 10325449"/>
              <a:gd name="connsiteX3" fmla="*/ 1280862 w 7202714"/>
              <a:gd name="connsiteY3" fmla="*/ 0 h 10325449"/>
              <a:gd name="connsiteX4" fmla="*/ 1994366 w 7202714"/>
              <a:gd name="connsiteY4" fmla="*/ 0 h 10325449"/>
              <a:gd name="connsiteX5" fmla="*/ 2566455 w 7202714"/>
              <a:gd name="connsiteY5" fmla="*/ 0 h 10325449"/>
              <a:gd name="connsiteX6" fmla="*/ 3067836 w 7202714"/>
              <a:gd name="connsiteY6" fmla="*/ 0 h 10325449"/>
              <a:gd name="connsiteX7" fmla="*/ 3498510 w 7202714"/>
              <a:gd name="connsiteY7" fmla="*/ 0 h 10325449"/>
              <a:gd name="connsiteX8" fmla="*/ 3999891 w 7202714"/>
              <a:gd name="connsiteY8" fmla="*/ 0 h 10325449"/>
              <a:gd name="connsiteX9" fmla="*/ 4501272 w 7202714"/>
              <a:gd name="connsiteY9" fmla="*/ 0 h 10325449"/>
              <a:gd name="connsiteX10" fmla="*/ 5144068 w 7202714"/>
              <a:gd name="connsiteY10" fmla="*/ 0 h 10325449"/>
              <a:gd name="connsiteX11" fmla="*/ 5786865 w 7202714"/>
              <a:gd name="connsiteY11" fmla="*/ 0 h 10325449"/>
              <a:gd name="connsiteX12" fmla="*/ 6358953 w 7202714"/>
              <a:gd name="connsiteY12" fmla="*/ 0 h 10325449"/>
              <a:gd name="connsiteX13" fmla="*/ 7136737 w 7202714"/>
              <a:gd name="connsiteY13" fmla="*/ 0 h 10325449"/>
              <a:gd name="connsiteX14" fmla="*/ 7202714 w 7202714"/>
              <a:gd name="connsiteY14" fmla="*/ 65977 h 10325449"/>
              <a:gd name="connsiteX15" fmla="*/ 7202714 w 7202714"/>
              <a:gd name="connsiteY15" fmla="*/ 439738 h 10325449"/>
              <a:gd name="connsiteX16" fmla="*/ 7202714 w 7202714"/>
              <a:gd name="connsiteY16" fmla="*/ 1221240 h 10325449"/>
              <a:gd name="connsiteX17" fmla="*/ 7202714 w 7202714"/>
              <a:gd name="connsiteY17" fmla="*/ 2104676 h 10325449"/>
              <a:gd name="connsiteX18" fmla="*/ 7202714 w 7202714"/>
              <a:gd name="connsiteY18" fmla="*/ 2478437 h 10325449"/>
              <a:gd name="connsiteX19" fmla="*/ 7202714 w 7202714"/>
              <a:gd name="connsiteY19" fmla="*/ 3361874 h 10325449"/>
              <a:gd name="connsiteX20" fmla="*/ 7202714 w 7202714"/>
              <a:gd name="connsiteY20" fmla="*/ 4245310 h 10325449"/>
              <a:gd name="connsiteX21" fmla="*/ 7202714 w 7202714"/>
              <a:gd name="connsiteY21" fmla="*/ 4619071 h 10325449"/>
              <a:gd name="connsiteX22" fmla="*/ 7202714 w 7202714"/>
              <a:gd name="connsiteY22" fmla="*/ 5298638 h 10325449"/>
              <a:gd name="connsiteX23" fmla="*/ 7202714 w 7202714"/>
              <a:gd name="connsiteY23" fmla="*/ 5876269 h 10325449"/>
              <a:gd name="connsiteX24" fmla="*/ 7202714 w 7202714"/>
              <a:gd name="connsiteY24" fmla="*/ 6453901 h 10325449"/>
              <a:gd name="connsiteX25" fmla="*/ 7202714 w 7202714"/>
              <a:gd name="connsiteY25" fmla="*/ 7031532 h 10325449"/>
              <a:gd name="connsiteX26" fmla="*/ 7202714 w 7202714"/>
              <a:gd name="connsiteY26" fmla="*/ 7405293 h 10325449"/>
              <a:gd name="connsiteX27" fmla="*/ 7202714 w 7202714"/>
              <a:gd name="connsiteY27" fmla="*/ 8288730 h 10325449"/>
              <a:gd name="connsiteX28" fmla="*/ 7202714 w 7202714"/>
              <a:gd name="connsiteY28" fmla="*/ 9172166 h 10325449"/>
              <a:gd name="connsiteX29" fmla="*/ 7202714 w 7202714"/>
              <a:gd name="connsiteY29" fmla="*/ 9545927 h 10325449"/>
              <a:gd name="connsiteX30" fmla="*/ 7202714 w 7202714"/>
              <a:gd name="connsiteY30" fmla="*/ 10259472 h 10325449"/>
              <a:gd name="connsiteX31" fmla="*/ 7136737 w 7202714"/>
              <a:gd name="connsiteY31" fmla="*/ 10325449 h 10325449"/>
              <a:gd name="connsiteX32" fmla="*/ 6423233 w 7202714"/>
              <a:gd name="connsiteY32" fmla="*/ 10325449 h 10325449"/>
              <a:gd name="connsiteX33" fmla="*/ 5921852 w 7202714"/>
              <a:gd name="connsiteY33" fmla="*/ 10325449 h 10325449"/>
              <a:gd name="connsiteX34" fmla="*/ 5420471 w 7202714"/>
              <a:gd name="connsiteY34" fmla="*/ 10325449 h 10325449"/>
              <a:gd name="connsiteX35" fmla="*/ 4706967 w 7202714"/>
              <a:gd name="connsiteY35" fmla="*/ 10325449 h 10325449"/>
              <a:gd name="connsiteX36" fmla="*/ 4276293 w 7202714"/>
              <a:gd name="connsiteY36" fmla="*/ 10325449 h 10325449"/>
              <a:gd name="connsiteX37" fmla="*/ 3704204 w 7202714"/>
              <a:gd name="connsiteY37" fmla="*/ 10325449 h 10325449"/>
              <a:gd name="connsiteX38" fmla="*/ 3061408 w 7202714"/>
              <a:gd name="connsiteY38" fmla="*/ 10325449 h 10325449"/>
              <a:gd name="connsiteX39" fmla="*/ 2560027 w 7202714"/>
              <a:gd name="connsiteY39" fmla="*/ 10325449 h 10325449"/>
              <a:gd name="connsiteX40" fmla="*/ 1775815 w 7202714"/>
              <a:gd name="connsiteY40" fmla="*/ 10325449 h 10325449"/>
              <a:gd name="connsiteX41" fmla="*/ 1345142 w 7202714"/>
              <a:gd name="connsiteY41" fmla="*/ 10325449 h 10325449"/>
              <a:gd name="connsiteX42" fmla="*/ 914468 w 7202714"/>
              <a:gd name="connsiteY42" fmla="*/ 10325449 h 10325449"/>
              <a:gd name="connsiteX43" fmla="*/ 65977 w 7202714"/>
              <a:gd name="connsiteY43" fmla="*/ 10325449 h 10325449"/>
              <a:gd name="connsiteX44" fmla="*/ 0 w 7202714"/>
              <a:gd name="connsiteY44" fmla="*/ 10259472 h 10325449"/>
              <a:gd name="connsiteX45" fmla="*/ 0 w 7202714"/>
              <a:gd name="connsiteY45" fmla="*/ 9579906 h 10325449"/>
              <a:gd name="connsiteX46" fmla="*/ 0 w 7202714"/>
              <a:gd name="connsiteY46" fmla="*/ 8696469 h 10325449"/>
              <a:gd name="connsiteX47" fmla="*/ 0 w 7202714"/>
              <a:gd name="connsiteY47" fmla="*/ 8016903 h 10325449"/>
              <a:gd name="connsiteX48" fmla="*/ 0 w 7202714"/>
              <a:gd name="connsiteY48" fmla="*/ 7643142 h 10325449"/>
              <a:gd name="connsiteX49" fmla="*/ 0 w 7202714"/>
              <a:gd name="connsiteY49" fmla="*/ 6759705 h 10325449"/>
              <a:gd name="connsiteX50" fmla="*/ 0 w 7202714"/>
              <a:gd name="connsiteY50" fmla="*/ 6080139 h 10325449"/>
              <a:gd name="connsiteX51" fmla="*/ 0 w 7202714"/>
              <a:gd name="connsiteY51" fmla="*/ 5400573 h 10325449"/>
              <a:gd name="connsiteX52" fmla="*/ 0 w 7202714"/>
              <a:gd name="connsiteY52" fmla="*/ 4924876 h 10325449"/>
              <a:gd name="connsiteX53" fmla="*/ 0 w 7202714"/>
              <a:gd name="connsiteY53" fmla="*/ 4041440 h 10325449"/>
              <a:gd name="connsiteX54" fmla="*/ 0 w 7202714"/>
              <a:gd name="connsiteY54" fmla="*/ 3565744 h 10325449"/>
              <a:gd name="connsiteX55" fmla="*/ 0 w 7202714"/>
              <a:gd name="connsiteY55" fmla="*/ 2682307 h 10325449"/>
              <a:gd name="connsiteX56" fmla="*/ 0 w 7202714"/>
              <a:gd name="connsiteY56" fmla="*/ 2308546 h 10325449"/>
              <a:gd name="connsiteX57" fmla="*/ 0 w 7202714"/>
              <a:gd name="connsiteY57" fmla="*/ 1527045 h 10325449"/>
              <a:gd name="connsiteX58" fmla="*/ 0 w 7202714"/>
              <a:gd name="connsiteY58" fmla="*/ 643608 h 10325449"/>
              <a:gd name="connsiteX59" fmla="*/ 0 w 7202714"/>
              <a:gd name="connsiteY59" fmla="*/ 65977 h 103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325449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210471" y="150836"/>
                  <a:pt x="7193182" y="310111"/>
                  <a:pt x="7202714" y="439738"/>
                </a:cubicBezTo>
                <a:cubicBezTo>
                  <a:pt x="7212246" y="569365"/>
                  <a:pt x="7209679" y="882268"/>
                  <a:pt x="7202714" y="1221240"/>
                </a:cubicBezTo>
                <a:cubicBezTo>
                  <a:pt x="7195749" y="1560212"/>
                  <a:pt x="7217701" y="1915130"/>
                  <a:pt x="7202714" y="2104676"/>
                </a:cubicBezTo>
                <a:cubicBezTo>
                  <a:pt x="7187727" y="2294222"/>
                  <a:pt x="7200699" y="2391685"/>
                  <a:pt x="7202714" y="2478437"/>
                </a:cubicBezTo>
                <a:cubicBezTo>
                  <a:pt x="7204729" y="2565189"/>
                  <a:pt x="7199252" y="3078513"/>
                  <a:pt x="7202714" y="3361874"/>
                </a:cubicBezTo>
                <a:cubicBezTo>
                  <a:pt x="7206176" y="3645235"/>
                  <a:pt x="7234999" y="3925972"/>
                  <a:pt x="7202714" y="4245310"/>
                </a:cubicBezTo>
                <a:cubicBezTo>
                  <a:pt x="7170429" y="4564648"/>
                  <a:pt x="7208485" y="4445994"/>
                  <a:pt x="7202714" y="4619071"/>
                </a:cubicBezTo>
                <a:cubicBezTo>
                  <a:pt x="7196943" y="4792148"/>
                  <a:pt x="7210033" y="5141713"/>
                  <a:pt x="7202714" y="5298638"/>
                </a:cubicBezTo>
                <a:cubicBezTo>
                  <a:pt x="7195395" y="5455563"/>
                  <a:pt x="7225715" y="5601489"/>
                  <a:pt x="7202714" y="5876269"/>
                </a:cubicBezTo>
                <a:cubicBezTo>
                  <a:pt x="7179713" y="6151049"/>
                  <a:pt x="7190755" y="6170854"/>
                  <a:pt x="7202714" y="6453901"/>
                </a:cubicBezTo>
                <a:cubicBezTo>
                  <a:pt x="7214673" y="6736948"/>
                  <a:pt x="7190417" y="6915224"/>
                  <a:pt x="7202714" y="7031532"/>
                </a:cubicBezTo>
                <a:cubicBezTo>
                  <a:pt x="7215011" y="7147840"/>
                  <a:pt x="7195285" y="7253756"/>
                  <a:pt x="7202714" y="7405293"/>
                </a:cubicBezTo>
                <a:cubicBezTo>
                  <a:pt x="7210143" y="7556830"/>
                  <a:pt x="7197821" y="8022251"/>
                  <a:pt x="7202714" y="8288730"/>
                </a:cubicBezTo>
                <a:cubicBezTo>
                  <a:pt x="7207607" y="8555209"/>
                  <a:pt x="7192229" y="8734345"/>
                  <a:pt x="7202714" y="9172166"/>
                </a:cubicBezTo>
                <a:cubicBezTo>
                  <a:pt x="7213199" y="9609987"/>
                  <a:pt x="7203182" y="9390601"/>
                  <a:pt x="7202714" y="9545927"/>
                </a:cubicBezTo>
                <a:cubicBezTo>
                  <a:pt x="7202246" y="9701253"/>
                  <a:pt x="7184202" y="9978039"/>
                  <a:pt x="7202714" y="10259472"/>
                </a:cubicBezTo>
                <a:cubicBezTo>
                  <a:pt x="7199525" y="10299665"/>
                  <a:pt x="7175488" y="10326836"/>
                  <a:pt x="7136737" y="10325449"/>
                </a:cubicBezTo>
                <a:cubicBezTo>
                  <a:pt x="6921099" y="10320958"/>
                  <a:pt x="6629217" y="10297463"/>
                  <a:pt x="6423233" y="10325449"/>
                </a:cubicBezTo>
                <a:cubicBezTo>
                  <a:pt x="6217249" y="10353435"/>
                  <a:pt x="6148942" y="10321806"/>
                  <a:pt x="5921852" y="10325449"/>
                </a:cubicBezTo>
                <a:cubicBezTo>
                  <a:pt x="5694762" y="10329092"/>
                  <a:pt x="5561904" y="10341514"/>
                  <a:pt x="5420471" y="10325449"/>
                </a:cubicBezTo>
                <a:cubicBezTo>
                  <a:pt x="5279038" y="10309384"/>
                  <a:pt x="5022149" y="10357759"/>
                  <a:pt x="4706967" y="10325449"/>
                </a:cubicBezTo>
                <a:cubicBezTo>
                  <a:pt x="4391785" y="10293139"/>
                  <a:pt x="4426392" y="10323377"/>
                  <a:pt x="4276293" y="10325449"/>
                </a:cubicBezTo>
                <a:cubicBezTo>
                  <a:pt x="4126194" y="10327521"/>
                  <a:pt x="3975229" y="10314937"/>
                  <a:pt x="3704204" y="10325449"/>
                </a:cubicBezTo>
                <a:cubicBezTo>
                  <a:pt x="3433179" y="10335961"/>
                  <a:pt x="3203239" y="10342945"/>
                  <a:pt x="3061408" y="10325449"/>
                </a:cubicBezTo>
                <a:cubicBezTo>
                  <a:pt x="2919577" y="10307953"/>
                  <a:pt x="2678914" y="10301022"/>
                  <a:pt x="2560027" y="10325449"/>
                </a:cubicBezTo>
                <a:cubicBezTo>
                  <a:pt x="2441140" y="10349876"/>
                  <a:pt x="2010997" y="10324089"/>
                  <a:pt x="1775815" y="10325449"/>
                </a:cubicBezTo>
                <a:cubicBezTo>
                  <a:pt x="1540633" y="10326809"/>
                  <a:pt x="1503129" y="10333699"/>
                  <a:pt x="1345142" y="10325449"/>
                </a:cubicBezTo>
                <a:cubicBezTo>
                  <a:pt x="1187155" y="10317199"/>
                  <a:pt x="1098301" y="10320699"/>
                  <a:pt x="914468" y="10325449"/>
                </a:cubicBezTo>
                <a:cubicBezTo>
                  <a:pt x="730635" y="10330199"/>
                  <a:pt x="364462" y="10318193"/>
                  <a:pt x="65977" y="10325449"/>
                </a:cubicBezTo>
                <a:cubicBezTo>
                  <a:pt x="26171" y="10325892"/>
                  <a:pt x="474" y="10301614"/>
                  <a:pt x="0" y="10259472"/>
                </a:cubicBezTo>
                <a:cubicBezTo>
                  <a:pt x="7390" y="10025932"/>
                  <a:pt x="33673" y="9857390"/>
                  <a:pt x="0" y="9579906"/>
                </a:cubicBezTo>
                <a:cubicBezTo>
                  <a:pt x="-33673" y="9302422"/>
                  <a:pt x="-41943" y="8896657"/>
                  <a:pt x="0" y="8696469"/>
                </a:cubicBezTo>
                <a:cubicBezTo>
                  <a:pt x="41943" y="8496281"/>
                  <a:pt x="5483" y="8196550"/>
                  <a:pt x="0" y="8016903"/>
                </a:cubicBezTo>
                <a:cubicBezTo>
                  <a:pt x="-5483" y="7837256"/>
                  <a:pt x="14228" y="7775240"/>
                  <a:pt x="0" y="7643142"/>
                </a:cubicBezTo>
                <a:cubicBezTo>
                  <a:pt x="-14228" y="7511044"/>
                  <a:pt x="11977" y="7102011"/>
                  <a:pt x="0" y="6759705"/>
                </a:cubicBezTo>
                <a:cubicBezTo>
                  <a:pt x="-11977" y="6417399"/>
                  <a:pt x="-2015" y="6228938"/>
                  <a:pt x="0" y="6080139"/>
                </a:cubicBezTo>
                <a:cubicBezTo>
                  <a:pt x="2015" y="5931340"/>
                  <a:pt x="4108" y="5715971"/>
                  <a:pt x="0" y="5400573"/>
                </a:cubicBezTo>
                <a:cubicBezTo>
                  <a:pt x="-4108" y="5085175"/>
                  <a:pt x="15623" y="5106167"/>
                  <a:pt x="0" y="4924876"/>
                </a:cubicBezTo>
                <a:cubicBezTo>
                  <a:pt x="-15623" y="4743585"/>
                  <a:pt x="35316" y="4379460"/>
                  <a:pt x="0" y="4041440"/>
                </a:cubicBezTo>
                <a:cubicBezTo>
                  <a:pt x="-35316" y="3703420"/>
                  <a:pt x="17050" y="3797185"/>
                  <a:pt x="0" y="3565744"/>
                </a:cubicBezTo>
                <a:cubicBezTo>
                  <a:pt x="-17050" y="3334303"/>
                  <a:pt x="3994" y="3012142"/>
                  <a:pt x="0" y="2682307"/>
                </a:cubicBezTo>
                <a:cubicBezTo>
                  <a:pt x="-3994" y="2352472"/>
                  <a:pt x="16319" y="2413901"/>
                  <a:pt x="0" y="2308546"/>
                </a:cubicBezTo>
                <a:cubicBezTo>
                  <a:pt x="-16319" y="2203191"/>
                  <a:pt x="10378" y="1897024"/>
                  <a:pt x="0" y="1527045"/>
                </a:cubicBezTo>
                <a:cubicBezTo>
                  <a:pt x="-10378" y="1157066"/>
                  <a:pt x="3108" y="924780"/>
                  <a:pt x="0" y="643608"/>
                </a:cubicBezTo>
                <a:cubicBezTo>
                  <a:pt x="-3108" y="362436"/>
                  <a:pt x="-25671" y="255589"/>
                  <a:pt x="0" y="65977"/>
                </a:cubicBezTo>
                <a:close/>
              </a:path>
              <a:path w="7202714" h="10325449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234721" y="317753"/>
                  <a:pt x="7190326" y="592509"/>
                  <a:pt x="7202714" y="745543"/>
                </a:cubicBezTo>
                <a:cubicBezTo>
                  <a:pt x="7215102" y="898577"/>
                  <a:pt x="7226256" y="1031221"/>
                  <a:pt x="7202714" y="1221240"/>
                </a:cubicBezTo>
                <a:cubicBezTo>
                  <a:pt x="7179172" y="1411259"/>
                  <a:pt x="7182375" y="1617135"/>
                  <a:pt x="7202714" y="1900806"/>
                </a:cubicBezTo>
                <a:cubicBezTo>
                  <a:pt x="7223053" y="2184477"/>
                  <a:pt x="7207463" y="2573217"/>
                  <a:pt x="7202714" y="2784242"/>
                </a:cubicBezTo>
                <a:cubicBezTo>
                  <a:pt x="7197965" y="2995267"/>
                  <a:pt x="7177551" y="3318614"/>
                  <a:pt x="7202714" y="3463809"/>
                </a:cubicBezTo>
                <a:cubicBezTo>
                  <a:pt x="7227877" y="3609004"/>
                  <a:pt x="7204735" y="3691391"/>
                  <a:pt x="7202714" y="3837570"/>
                </a:cubicBezTo>
                <a:cubicBezTo>
                  <a:pt x="7200693" y="3983749"/>
                  <a:pt x="7222153" y="4094550"/>
                  <a:pt x="7202714" y="4313267"/>
                </a:cubicBezTo>
                <a:cubicBezTo>
                  <a:pt x="7183275" y="4531984"/>
                  <a:pt x="7198911" y="4889310"/>
                  <a:pt x="7202714" y="5196703"/>
                </a:cubicBezTo>
                <a:cubicBezTo>
                  <a:pt x="7206517" y="5504096"/>
                  <a:pt x="7193685" y="5644584"/>
                  <a:pt x="7202714" y="5876269"/>
                </a:cubicBezTo>
                <a:cubicBezTo>
                  <a:pt x="7211743" y="6107954"/>
                  <a:pt x="7200085" y="6168448"/>
                  <a:pt x="7202714" y="6351966"/>
                </a:cubicBezTo>
                <a:cubicBezTo>
                  <a:pt x="7205343" y="6535484"/>
                  <a:pt x="7180319" y="6734373"/>
                  <a:pt x="7202714" y="7031532"/>
                </a:cubicBezTo>
                <a:cubicBezTo>
                  <a:pt x="7225109" y="7328691"/>
                  <a:pt x="7189209" y="7234059"/>
                  <a:pt x="7202714" y="7405293"/>
                </a:cubicBezTo>
                <a:cubicBezTo>
                  <a:pt x="7216219" y="7576527"/>
                  <a:pt x="7216226" y="7649653"/>
                  <a:pt x="7202714" y="7779055"/>
                </a:cubicBezTo>
                <a:cubicBezTo>
                  <a:pt x="7189202" y="7908457"/>
                  <a:pt x="7197669" y="8321942"/>
                  <a:pt x="7202714" y="8458621"/>
                </a:cubicBezTo>
                <a:cubicBezTo>
                  <a:pt x="7207759" y="8595300"/>
                  <a:pt x="7189088" y="8720115"/>
                  <a:pt x="7202714" y="8934318"/>
                </a:cubicBezTo>
                <a:cubicBezTo>
                  <a:pt x="7216340" y="9148521"/>
                  <a:pt x="7206351" y="9870945"/>
                  <a:pt x="7202714" y="10259472"/>
                </a:cubicBezTo>
                <a:cubicBezTo>
                  <a:pt x="7206241" y="10295136"/>
                  <a:pt x="7175985" y="10327764"/>
                  <a:pt x="7136737" y="10325449"/>
                </a:cubicBezTo>
                <a:cubicBezTo>
                  <a:pt x="6778258" y="10332143"/>
                  <a:pt x="6741543" y="10299130"/>
                  <a:pt x="6352525" y="10325449"/>
                </a:cubicBezTo>
                <a:cubicBezTo>
                  <a:pt x="5963507" y="10351768"/>
                  <a:pt x="5801747" y="10316977"/>
                  <a:pt x="5639021" y="10325449"/>
                </a:cubicBezTo>
                <a:cubicBezTo>
                  <a:pt x="5476295" y="10333921"/>
                  <a:pt x="5375848" y="10316706"/>
                  <a:pt x="5137640" y="10325449"/>
                </a:cubicBezTo>
                <a:cubicBezTo>
                  <a:pt x="4899432" y="10334192"/>
                  <a:pt x="4850605" y="10317926"/>
                  <a:pt x="4706967" y="10325449"/>
                </a:cubicBezTo>
                <a:cubicBezTo>
                  <a:pt x="4563329" y="10332972"/>
                  <a:pt x="4346349" y="10339915"/>
                  <a:pt x="4205586" y="10325449"/>
                </a:cubicBezTo>
                <a:cubicBezTo>
                  <a:pt x="4064823" y="10310983"/>
                  <a:pt x="3748357" y="10356866"/>
                  <a:pt x="3492082" y="10325449"/>
                </a:cubicBezTo>
                <a:cubicBezTo>
                  <a:pt x="3235807" y="10294032"/>
                  <a:pt x="3100492" y="10310423"/>
                  <a:pt x="2990700" y="10325449"/>
                </a:cubicBezTo>
                <a:cubicBezTo>
                  <a:pt x="2880908" y="10340475"/>
                  <a:pt x="2726554" y="10331564"/>
                  <a:pt x="2560027" y="10325449"/>
                </a:cubicBezTo>
                <a:cubicBezTo>
                  <a:pt x="2393500" y="10319334"/>
                  <a:pt x="2160974" y="10340483"/>
                  <a:pt x="2058646" y="10325449"/>
                </a:cubicBezTo>
                <a:cubicBezTo>
                  <a:pt x="1956318" y="10310415"/>
                  <a:pt x="1771558" y="10334539"/>
                  <a:pt x="1486557" y="10325449"/>
                </a:cubicBezTo>
                <a:cubicBezTo>
                  <a:pt x="1201556" y="10316359"/>
                  <a:pt x="1072777" y="10348752"/>
                  <a:pt x="843761" y="10325449"/>
                </a:cubicBezTo>
                <a:cubicBezTo>
                  <a:pt x="614745" y="10302146"/>
                  <a:pt x="271939" y="10290856"/>
                  <a:pt x="65977" y="10325449"/>
                </a:cubicBezTo>
                <a:cubicBezTo>
                  <a:pt x="30163" y="10327052"/>
                  <a:pt x="8205" y="10299727"/>
                  <a:pt x="0" y="10259472"/>
                </a:cubicBezTo>
                <a:cubicBezTo>
                  <a:pt x="-21484" y="9934085"/>
                  <a:pt x="-5982" y="9750731"/>
                  <a:pt x="0" y="9579906"/>
                </a:cubicBezTo>
                <a:cubicBezTo>
                  <a:pt x="5982" y="9409081"/>
                  <a:pt x="34035" y="9171866"/>
                  <a:pt x="0" y="8798404"/>
                </a:cubicBezTo>
                <a:cubicBezTo>
                  <a:pt x="-34035" y="8424942"/>
                  <a:pt x="2717" y="8464786"/>
                  <a:pt x="0" y="8220773"/>
                </a:cubicBezTo>
                <a:cubicBezTo>
                  <a:pt x="-2717" y="7976760"/>
                  <a:pt x="13284" y="7704346"/>
                  <a:pt x="0" y="7439272"/>
                </a:cubicBezTo>
                <a:cubicBezTo>
                  <a:pt x="-13284" y="7174198"/>
                  <a:pt x="16752" y="7071619"/>
                  <a:pt x="0" y="6963575"/>
                </a:cubicBezTo>
                <a:cubicBezTo>
                  <a:pt x="-16752" y="6855531"/>
                  <a:pt x="30778" y="6520432"/>
                  <a:pt x="0" y="6284009"/>
                </a:cubicBezTo>
                <a:cubicBezTo>
                  <a:pt x="-30778" y="6047586"/>
                  <a:pt x="-7424" y="6011107"/>
                  <a:pt x="0" y="5910247"/>
                </a:cubicBezTo>
                <a:cubicBezTo>
                  <a:pt x="7424" y="5809387"/>
                  <a:pt x="38624" y="5399590"/>
                  <a:pt x="0" y="5026811"/>
                </a:cubicBezTo>
                <a:cubicBezTo>
                  <a:pt x="-38624" y="4654032"/>
                  <a:pt x="31199" y="4679007"/>
                  <a:pt x="0" y="4347245"/>
                </a:cubicBezTo>
                <a:cubicBezTo>
                  <a:pt x="-31199" y="4015483"/>
                  <a:pt x="-26872" y="3788737"/>
                  <a:pt x="0" y="3463809"/>
                </a:cubicBezTo>
                <a:cubicBezTo>
                  <a:pt x="26872" y="3138881"/>
                  <a:pt x="24035" y="3037504"/>
                  <a:pt x="0" y="2886177"/>
                </a:cubicBezTo>
                <a:cubicBezTo>
                  <a:pt x="-24035" y="2734850"/>
                  <a:pt x="-22025" y="2512588"/>
                  <a:pt x="0" y="2410481"/>
                </a:cubicBezTo>
                <a:cubicBezTo>
                  <a:pt x="22025" y="2308374"/>
                  <a:pt x="8169" y="1989880"/>
                  <a:pt x="0" y="1730915"/>
                </a:cubicBezTo>
                <a:cubicBezTo>
                  <a:pt x="-8169" y="1471950"/>
                  <a:pt x="-1351" y="1262707"/>
                  <a:pt x="0" y="949413"/>
                </a:cubicBezTo>
                <a:cubicBezTo>
                  <a:pt x="1351" y="636119"/>
                  <a:pt x="6529" y="376299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7150298-F4DA-0648-95A4-8DA9B83CBBA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22" name="Google Shape;66;p13">
            <a:extLst>
              <a:ext uri="{FF2B5EF4-FFF2-40B4-BE49-F238E27FC236}">
                <a16:creationId xmlns:a16="http://schemas.microsoft.com/office/drawing/2014/main" id="{F95AED5B-2D81-1B4C-BC78-78B9D45BCADF}"/>
              </a:ext>
            </a:extLst>
          </p:cNvPr>
          <p:cNvSpPr txBox="1"/>
          <p:nvPr/>
        </p:nvSpPr>
        <p:spPr>
          <a:xfrm>
            <a:off x="276771" y="639192"/>
            <a:ext cx="7009487" cy="5820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matic SC"/>
                <a:ea typeface="Amatic SC"/>
                <a:cs typeface="Amatic SC"/>
                <a:sym typeface="Amatic SC"/>
              </a:rPr>
              <a:t>Attempt the question below yourself. Write like a geographer – use key geographical terms and make sure you Explain (give reasons for) your answer.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24" name="Google Shape;66;p13">
            <a:extLst>
              <a:ext uri="{FF2B5EF4-FFF2-40B4-BE49-F238E27FC236}">
                <a16:creationId xmlns:a16="http://schemas.microsoft.com/office/drawing/2014/main" id="{4A606EC4-675E-CA4B-B12B-49BD4357F7F8}"/>
              </a:ext>
            </a:extLst>
          </p:cNvPr>
          <p:cNvSpPr txBox="1"/>
          <p:nvPr/>
        </p:nvSpPr>
        <p:spPr>
          <a:xfrm>
            <a:off x="292633" y="1315870"/>
            <a:ext cx="7009487" cy="90746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+mj-lt"/>
                <a:ea typeface="Amatic SC"/>
                <a:cs typeface="Amatic SC"/>
                <a:sym typeface="Amatic SC"/>
              </a:rPr>
              <a:t>Explain how different coastal landforms </a:t>
            </a:r>
            <a:br>
              <a:rPr lang="en-GB" sz="1200" dirty="0">
                <a:latin typeface="+mj-lt"/>
                <a:ea typeface="Amatic SC"/>
                <a:cs typeface="Amatic SC"/>
                <a:sym typeface="Amatic SC"/>
              </a:rPr>
            </a:br>
            <a:r>
              <a:rPr lang="en-GB" sz="1200" dirty="0">
                <a:latin typeface="+mj-lt"/>
                <a:ea typeface="Amatic SC"/>
                <a:cs typeface="Amatic SC"/>
                <a:sym typeface="Amatic SC"/>
              </a:rPr>
              <a:t>are created by erosion. Use Figure 1 </a:t>
            </a:r>
            <a:br>
              <a:rPr lang="en-GB" sz="1200" dirty="0">
                <a:latin typeface="+mj-lt"/>
                <a:ea typeface="Amatic SC"/>
                <a:cs typeface="Amatic SC"/>
                <a:sym typeface="Amatic SC"/>
              </a:rPr>
            </a:br>
            <a:r>
              <a:rPr lang="en-GB" sz="1200" dirty="0">
                <a:latin typeface="+mj-lt"/>
                <a:ea typeface="Amatic SC"/>
                <a:cs typeface="Amatic SC"/>
                <a:sym typeface="Amatic SC"/>
              </a:rPr>
              <a:t>and your own understanding. (6 marks)</a:t>
            </a:r>
          </a:p>
          <a:p>
            <a:pPr lvl="0"/>
            <a:endParaRPr lang="en-GB" sz="1200" dirty="0">
              <a:latin typeface="+mj-lt"/>
              <a:ea typeface="Amatic SC"/>
              <a:cs typeface="Amatic SC"/>
              <a:sym typeface="Amatic SC"/>
            </a:endParaRPr>
          </a:p>
          <a:p>
            <a:pPr lvl="0"/>
            <a:endParaRPr lang="en-GB" dirty="0">
              <a:latin typeface="+mj-lt"/>
              <a:ea typeface="Amatic SC"/>
              <a:cs typeface="Amatic SC"/>
              <a:sym typeface="Amatic SC"/>
            </a:endParaRPr>
          </a:p>
          <a:p>
            <a:pPr lvl="0"/>
            <a:endParaRPr lang="en-GB" dirty="0">
              <a:latin typeface="+mj-lt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11336-AE47-C94D-8022-DBD0A59B3E8A}"/>
              </a:ext>
            </a:extLst>
          </p:cNvPr>
          <p:cNvCxnSpPr/>
          <p:nvPr/>
        </p:nvCxnSpPr>
        <p:spPr>
          <a:xfrm>
            <a:off x="373047" y="4923692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94B422-38C2-7B4C-A224-7271E731F1FD}"/>
              </a:ext>
            </a:extLst>
          </p:cNvPr>
          <p:cNvCxnSpPr/>
          <p:nvPr/>
        </p:nvCxnSpPr>
        <p:spPr>
          <a:xfrm>
            <a:off x="373047" y="5288364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5967CC-7166-AF4D-BC08-AF7DE13ACF01}"/>
              </a:ext>
            </a:extLst>
          </p:cNvPr>
          <p:cNvCxnSpPr/>
          <p:nvPr/>
        </p:nvCxnSpPr>
        <p:spPr>
          <a:xfrm>
            <a:off x="373047" y="5661308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CB8013-C726-A744-91C2-2A1C07567872}"/>
              </a:ext>
            </a:extLst>
          </p:cNvPr>
          <p:cNvCxnSpPr/>
          <p:nvPr/>
        </p:nvCxnSpPr>
        <p:spPr>
          <a:xfrm>
            <a:off x="373047" y="6025980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D4B6F3-0475-6648-AFDF-721C7BF38066}"/>
              </a:ext>
            </a:extLst>
          </p:cNvPr>
          <p:cNvCxnSpPr/>
          <p:nvPr/>
        </p:nvCxnSpPr>
        <p:spPr>
          <a:xfrm>
            <a:off x="373047" y="6392828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FF0C7F-0E75-1847-A2CC-37A855E3334E}"/>
              </a:ext>
            </a:extLst>
          </p:cNvPr>
          <p:cNvCxnSpPr/>
          <p:nvPr/>
        </p:nvCxnSpPr>
        <p:spPr>
          <a:xfrm>
            <a:off x="373047" y="6757500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1E04EE-6DF2-6145-B436-AE14C42CB626}"/>
              </a:ext>
            </a:extLst>
          </p:cNvPr>
          <p:cNvCxnSpPr/>
          <p:nvPr/>
        </p:nvCxnSpPr>
        <p:spPr>
          <a:xfrm>
            <a:off x="373047" y="7130444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0557ED-E4E2-D84E-AE52-26AD2B41FCF4}"/>
              </a:ext>
            </a:extLst>
          </p:cNvPr>
          <p:cNvCxnSpPr/>
          <p:nvPr/>
        </p:nvCxnSpPr>
        <p:spPr>
          <a:xfrm>
            <a:off x="373047" y="7495116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8DD58A-DB99-0A49-A7EF-BCEFA4EC7DCB}"/>
              </a:ext>
            </a:extLst>
          </p:cNvPr>
          <p:cNvCxnSpPr/>
          <p:nvPr/>
        </p:nvCxnSpPr>
        <p:spPr>
          <a:xfrm>
            <a:off x="373047" y="7861964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42FB34-6FC5-1B4A-B24D-9F32195A05C7}"/>
              </a:ext>
            </a:extLst>
          </p:cNvPr>
          <p:cNvCxnSpPr/>
          <p:nvPr/>
        </p:nvCxnSpPr>
        <p:spPr>
          <a:xfrm>
            <a:off x="373047" y="8226636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917A2F-32AD-1E4D-B1EE-A8A89F05E019}"/>
              </a:ext>
            </a:extLst>
          </p:cNvPr>
          <p:cNvCxnSpPr/>
          <p:nvPr/>
        </p:nvCxnSpPr>
        <p:spPr>
          <a:xfrm>
            <a:off x="373047" y="8599580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DD0329-41F3-CA49-8350-A153025096B6}"/>
              </a:ext>
            </a:extLst>
          </p:cNvPr>
          <p:cNvCxnSpPr/>
          <p:nvPr/>
        </p:nvCxnSpPr>
        <p:spPr>
          <a:xfrm>
            <a:off x="373047" y="8964252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884EC3-6F82-7746-BFAA-F3A355E0AEFB}"/>
              </a:ext>
            </a:extLst>
          </p:cNvPr>
          <p:cNvCxnSpPr/>
          <p:nvPr/>
        </p:nvCxnSpPr>
        <p:spPr>
          <a:xfrm>
            <a:off x="410927" y="9327757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43E8D2-AACD-9146-A6F9-23F3FC93BB07}"/>
              </a:ext>
            </a:extLst>
          </p:cNvPr>
          <p:cNvCxnSpPr/>
          <p:nvPr/>
        </p:nvCxnSpPr>
        <p:spPr>
          <a:xfrm>
            <a:off x="410927" y="9692429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87DE32-52E3-084D-AE32-EE0EAC1D9C7B}"/>
              </a:ext>
            </a:extLst>
          </p:cNvPr>
          <p:cNvCxnSpPr/>
          <p:nvPr/>
        </p:nvCxnSpPr>
        <p:spPr>
          <a:xfrm>
            <a:off x="410927" y="10065373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Google Shape;66;p13">
            <a:extLst>
              <a:ext uri="{FF2B5EF4-FFF2-40B4-BE49-F238E27FC236}">
                <a16:creationId xmlns:a16="http://schemas.microsoft.com/office/drawing/2014/main" id="{045F150C-BB1F-1F4B-8D6E-415410B6D7A5}"/>
              </a:ext>
            </a:extLst>
          </p:cNvPr>
          <p:cNvSpPr txBox="1"/>
          <p:nvPr/>
        </p:nvSpPr>
        <p:spPr>
          <a:xfrm>
            <a:off x="3890103" y="1739221"/>
            <a:ext cx="3258616" cy="485075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Figure 1. </a:t>
            </a:r>
            <a:r>
              <a:rPr lang="en-GB" b="1" dirty="0" err="1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Selwicks</a:t>
            </a: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Bay, Flamborough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pic>
        <p:nvPicPr>
          <p:cNvPr id="36" name="Picture 35" descr="A picture containing mountain, sky, outdoor, rock&#10;&#10;Description automatically generated">
            <a:extLst>
              <a:ext uri="{FF2B5EF4-FFF2-40B4-BE49-F238E27FC236}">
                <a16:creationId xmlns:a16="http://schemas.microsoft.com/office/drawing/2014/main" id="{9B196E5D-9A17-1E47-94F7-02AF4C80FC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1432796"/>
            <a:ext cx="3978799" cy="2984099"/>
          </a:xfrm>
          <a:prstGeom prst="rect">
            <a:avLst/>
          </a:prstGeom>
        </p:spPr>
      </p:pic>
      <p:sp>
        <p:nvSpPr>
          <p:cNvPr id="37" name="Google Shape;66;p13">
            <a:extLst>
              <a:ext uri="{FF2B5EF4-FFF2-40B4-BE49-F238E27FC236}">
                <a16:creationId xmlns:a16="http://schemas.microsoft.com/office/drawing/2014/main" id="{CD57AAAD-1466-984A-8609-5C7B08F999B1}"/>
              </a:ext>
            </a:extLst>
          </p:cNvPr>
          <p:cNvSpPr txBox="1"/>
          <p:nvPr/>
        </p:nvSpPr>
        <p:spPr>
          <a:xfrm>
            <a:off x="3757038" y="1374010"/>
            <a:ext cx="3897452" cy="580172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Figure 1. </a:t>
            </a:r>
            <a:r>
              <a:rPr lang="en-GB" b="1" dirty="0" err="1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Selwicks</a:t>
            </a: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Bay, Flamborough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33" name="Google Shape;56;p13">
            <a:extLst>
              <a:ext uri="{FF2B5EF4-FFF2-40B4-BE49-F238E27FC236}">
                <a16:creationId xmlns:a16="http://schemas.microsoft.com/office/drawing/2014/main" id="{C7E13791-5ED7-E249-A8DF-2F2029E9AD56}"/>
              </a:ext>
            </a:extLst>
          </p:cNvPr>
          <p:cNvSpPr txBox="1"/>
          <p:nvPr/>
        </p:nvSpPr>
        <p:spPr>
          <a:xfrm>
            <a:off x="104098" y="70932"/>
            <a:ext cx="2852159" cy="4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Coastal Landforms of erosion</a:t>
            </a:r>
            <a:endParaRPr sz="11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D537615-7395-5941-904A-42131F05C67E}"/>
              </a:ext>
            </a:extLst>
          </p:cNvPr>
          <p:cNvSpPr/>
          <p:nvPr/>
        </p:nvSpPr>
        <p:spPr>
          <a:xfrm>
            <a:off x="2891455" y="74975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Amatic SC"/>
                <a:ea typeface="Amatic SC"/>
                <a:cs typeface="Amatic SC"/>
                <a:sym typeface="Amatic SC"/>
              </a:rPr>
              <a:t>Re-Write</a:t>
            </a:r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 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7630596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-13186" y="0"/>
            <a:ext cx="7589400" cy="10698163"/>
          </a:xfrm>
          <a:prstGeom prst="frame">
            <a:avLst>
              <a:gd name="adj1" fmla="val 12500"/>
            </a:avLst>
          </a:prstGeom>
          <a:solidFill>
            <a:srgbClr val="EEEEEE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BDA5F21-EB73-834A-B68E-98485260B0CD}"/>
              </a:ext>
            </a:extLst>
          </p:cNvPr>
          <p:cNvSpPr/>
          <p:nvPr/>
        </p:nvSpPr>
        <p:spPr>
          <a:xfrm>
            <a:off x="193562" y="169627"/>
            <a:ext cx="7202714" cy="10325449"/>
          </a:xfrm>
          <a:custGeom>
            <a:avLst/>
            <a:gdLst>
              <a:gd name="connsiteX0" fmla="*/ 0 w 7202714"/>
              <a:gd name="connsiteY0" fmla="*/ 65977 h 10325449"/>
              <a:gd name="connsiteX1" fmla="*/ 65977 w 7202714"/>
              <a:gd name="connsiteY1" fmla="*/ 0 h 10325449"/>
              <a:gd name="connsiteX2" fmla="*/ 779481 w 7202714"/>
              <a:gd name="connsiteY2" fmla="*/ 0 h 10325449"/>
              <a:gd name="connsiteX3" fmla="*/ 1280862 w 7202714"/>
              <a:gd name="connsiteY3" fmla="*/ 0 h 10325449"/>
              <a:gd name="connsiteX4" fmla="*/ 1994366 w 7202714"/>
              <a:gd name="connsiteY4" fmla="*/ 0 h 10325449"/>
              <a:gd name="connsiteX5" fmla="*/ 2566455 w 7202714"/>
              <a:gd name="connsiteY5" fmla="*/ 0 h 10325449"/>
              <a:gd name="connsiteX6" fmla="*/ 3067836 w 7202714"/>
              <a:gd name="connsiteY6" fmla="*/ 0 h 10325449"/>
              <a:gd name="connsiteX7" fmla="*/ 3498510 w 7202714"/>
              <a:gd name="connsiteY7" fmla="*/ 0 h 10325449"/>
              <a:gd name="connsiteX8" fmla="*/ 3999891 w 7202714"/>
              <a:gd name="connsiteY8" fmla="*/ 0 h 10325449"/>
              <a:gd name="connsiteX9" fmla="*/ 4501272 w 7202714"/>
              <a:gd name="connsiteY9" fmla="*/ 0 h 10325449"/>
              <a:gd name="connsiteX10" fmla="*/ 5144068 w 7202714"/>
              <a:gd name="connsiteY10" fmla="*/ 0 h 10325449"/>
              <a:gd name="connsiteX11" fmla="*/ 5786865 w 7202714"/>
              <a:gd name="connsiteY11" fmla="*/ 0 h 10325449"/>
              <a:gd name="connsiteX12" fmla="*/ 6358953 w 7202714"/>
              <a:gd name="connsiteY12" fmla="*/ 0 h 10325449"/>
              <a:gd name="connsiteX13" fmla="*/ 7136737 w 7202714"/>
              <a:gd name="connsiteY13" fmla="*/ 0 h 10325449"/>
              <a:gd name="connsiteX14" fmla="*/ 7202714 w 7202714"/>
              <a:gd name="connsiteY14" fmla="*/ 65977 h 10325449"/>
              <a:gd name="connsiteX15" fmla="*/ 7202714 w 7202714"/>
              <a:gd name="connsiteY15" fmla="*/ 439738 h 10325449"/>
              <a:gd name="connsiteX16" fmla="*/ 7202714 w 7202714"/>
              <a:gd name="connsiteY16" fmla="*/ 1221240 h 10325449"/>
              <a:gd name="connsiteX17" fmla="*/ 7202714 w 7202714"/>
              <a:gd name="connsiteY17" fmla="*/ 2104676 h 10325449"/>
              <a:gd name="connsiteX18" fmla="*/ 7202714 w 7202714"/>
              <a:gd name="connsiteY18" fmla="*/ 2478437 h 10325449"/>
              <a:gd name="connsiteX19" fmla="*/ 7202714 w 7202714"/>
              <a:gd name="connsiteY19" fmla="*/ 3361874 h 10325449"/>
              <a:gd name="connsiteX20" fmla="*/ 7202714 w 7202714"/>
              <a:gd name="connsiteY20" fmla="*/ 4245310 h 10325449"/>
              <a:gd name="connsiteX21" fmla="*/ 7202714 w 7202714"/>
              <a:gd name="connsiteY21" fmla="*/ 4619071 h 10325449"/>
              <a:gd name="connsiteX22" fmla="*/ 7202714 w 7202714"/>
              <a:gd name="connsiteY22" fmla="*/ 5298638 h 10325449"/>
              <a:gd name="connsiteX23" fmla="*/ 7202714 w 7202714"/>
              <a:gd name="connsiteY23" fmla="*/ 5876269 h 10325449"/>
              <a:gd name="connsiteX24" fmla="*/ 7202714 w 7202714"/>
              <a:gd name="connsiteY24" fmla="*/ 6453901 h 10325449"/>
              <a:gd name="connsiteX25" fmla="*/ 7202714 w 7202714"/>
              <a:gd name="connsiteY25" fmla="*/ 7031532 h 10325449"/>
              <a:gd name="connsiteX26" fmla="*/ 7202714 w 7202714"/>
              <a:gd name="connsiteY26" fmla="*/ 7405293 h 10325449"/>
              <a:gd name="connsiteX27" fmla="*/ 7202714 w 7202714"/>
              <a:gd name="connsiteY27" fmla="*/ 8288730 h 10325449"/>
              <a:gd name="connsiteX28" fmla="*/ 7202714 w 7202714"/>
              <a:gd name="connsiteY28" fmla="*/ 9172166 h 10325449"/>
              <a:gd name="connsiteX29" fmla="*/ 7202714 w 7202714"/>
              <a:gd name="connsiteY29" fmla="*/ 9545927 h 10325449"/>
              <a:gd name="connsiteX30" fmla="*/ 7202714 w 7202714"/>
              <a:gd name="connsiteY30" fmla="*/ 10259472 h 10325449"/>
              <a:gd name="connsiteX31" fmla="*/ 7136737 w 7202714"/>
              <a:gd name="connsiteY31" fmla="*/ 10325449 h 10325449"/>
              <a:gd name="connsiteX32" fmla="*/ 6423233 w 7202714"/>
              <a:gd name="connsiteY32" fmla="*/ 10325449 h 10325449"/>
              <a:gd name="connsiteX33" fmla="*/ 5921852 w 7202714"/>
              <a:gd name="connsiteY33" fmla="*/ 10325449 h 10325449"/>
              <a:gd name="connsiteX34" fmla="*/ 5420471 w 7202714"/>
              <a:gd name="connsiteY34" fmla="*/ 10325449 h 10325449"/>
              <a:gd name="connsiteX35" fmla="*/ 4706967 w 7202714"/>
              <a:gd name="connsiteY35" fmla="*/ 10325449 h 10325449"/>
              <a:gd name="connsiteX36" fmla="*/ 4276293 w 7202714"/>
              <a:gd name="connsiteY36" fmla="*/ 10325449 h 10325449"/>
              <a:gd name="connsiteX37" fmla="*/ 3704204 w 7202714"/>
              <a:gd name="connsiteY37" fmla="*/ 10325449 h 10325449"/>
              <a:gd name="connsiteX38" fmla="*/ 3061408 w 7202714"/>
              <a:gd name="connsiteY38" fmla="*/ 10325449 h 10325449"/>
              <a:gd name="connsiteX39" fmla="*/ 2560027 w 7202714"/>
              <a:gd name="connsiteY39" fmla="*/ 10325449 h 10325449"/>
              <a:gd name="connsiteX40" fmla="*/ 1775815 w 7202714"/>
              <a:gd name="connsiteY40" fmla="*/ 10325449 h 10325449"/>
              <a:gd name="connsiteX41" fmla="*/ 1345142 w 7202714"/>
              <a:gd name="connsiteY41" fmla="*/ 10325449 h 10325449"/>
              <a:gd name="connsiteX42" fmla="*/ 914468 w 7202714"/>
              <a:gd name="connsiteY42" fmla="*/ 10325449 h 10325449"/>
              <a:gd name="connsiteX43" fmla="*/ 65977 w 7202714"/>
              <a:gd name="connsiteY43" fmla="*/ 10325449 h 10325449"/>
              <a:gd name="connsiteX44" fmla="*/ 0 w 7202714"/>
              <a:gd name="connsiteY44" fmla="*/ 10259472 h 10325449"/>
              <a:gd name="connsiteX45" fmla="*/ 0 w 7202714"/>
              <a:gd name="connsiteY45" fmla="*/ 9579906 h 10325449"/>
              <a:gd name="connsiteX46" fmla="*/ 0 w 7202714"/>
              <a:gd name="connsiteY46" fmla="*/ 8696469 h 10325449"/>
              <a:gd name="connsiteX47" fmla="*/ 0 w 7202714"/>
              <a:gd name="connsiteY47" fmla="*/ 8016903 h 10325449"/>
              <a:gd name="connsiteX48" fmla="*/ 0 w 7202714"/>
              <a:gd name="connsiteY48" fmla="*/ 7643142 h 10325449"/>
              <a:gd name="connsiteX49" fmla="*/ 0 w 7202714"/>
              <a:gd name="connsiteY49" fmla="*/ 6759705 h 10325449"/>
              <a:gd name="connsiteX50" fmla="*/ 0 w 7202714"/>
              <a:gd name="connsiteY50" fmla="*/ 6080139 h 10325449"/>
              <a:gd name="connsiteX51" fmla="*/ 0 w 7202714"/>
              <a:gd name="connsiteY51" fmla="*/ 5400573 h 10325449"/>
              <a:gd name="connsiteX52" fmla="*/ 0 w 7202714"/>
              <a:gd name="connsiteY52" fmla="*/ 4924876 h 10325449"/>
              <a:gd name="connsiteX53" fmla="*/ 0 w 7202714"/>
              <a:gd name="connsiteY53" fmla="*/ 4041440 h 10325449"/>
              <a:gd name="connsiteX54" fmla="*/ 0 w 7202714"/>
              <a:gd name="connsiteY54" fmla="*/ 3565744 h 10325449"/>
              <a:gd name="connsiteX55" fmla="*/ 0 w 7202714"/>
              <a:gd name="connsiteY55" fmla="*/ 2682307 h 10325449"/>
              <a:gd name="connsiteX56" fmla="*/ 0 w 7202714"/>
              <a:gd name="connsiteY56" fmla="*/ 2308546 h 10325449"/>
              <a:gd name="connsiteX57" fmla="*/ 0 w 7202714"/>
              <a:gd name="connsiteY57" fmla="*/ 1527045 h 10325449"/>
              <a:gd name="connsiteX58" fmla="*/ 0 w 7202714"/>
              <a:gd name="connsiteY58" fmla="*/ 643608 h 10325449"/>
              <a:gd name="connsiteX59" fmla="*/ 0 w 7202714"/>
              <a:gd name="connsiteY59" fmla="*/ 65977 h 103254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7202714" h="10325449" fill="none" extrusionOk="0">
                <a:moveTo>
                  <a:pt x="0" y="65977"/>
                </a:moveTo>
                <a:cubicBezTo>
                  <a:pt x="-317" y="34330"/>
                  <a:pt x="22905" y="-5814"/>
                  <a:pt x="65977" y="0"/>
                </a:cubicBezTo>
                <a:cubicBezTo>
                  <a:pt x="343996" y="4418"/>
                  <a:pt x="570394" y="-26945"/>
                  <a:pt x="779481" y="0"/>
                </a:cubicBezTo>
                <a:cubicBezTo>
                  <a:pt x="988568" y="26945"/>
                  <a:pt x="1093037" y="12599"/>
                  <a:pt x="1280862" y="0"/>
                </a:cubicBezTo>
                <a:cubicBezTo>
                  <a:pt x="1468687" y="-12599"/>
                  <a:pt x="1793242" y="-20141"/>
                  <a:pt x="1994366" y="0"/>
                </a:cubicBezTo>
                <a:cubicBezTo>
                  <a:pt x="2195490" y="20141"/>
                  <a:pt x="2399548" y="10970"/>
                  <a:pt x="2566455" y="0"/>
                </a:cubicBezTo>
                <a:cubicBezTo>
                  <a:pt x="2733362" y="-10970"/>
                  <a:pt x="2943565" y="-15198"/>
                  <a:pt x="3067836" y="0"/>
                </a:cubicBezTo>
                <a:cubicBezTo>
                  <a:pt x="3192107" y="15198"/>
                  <a:pt x="3389268" y="-874"/>
                  <a:pt x="3498510" y="0"/>
                </a:cubicBezTo>
                <a:cubicBezTo>
                  <a:pt x="3607752" y="874"/>
                  <a:pt x="3847931" y="15673"/>
                  <a:pt x="3999891" y="0"/>
                </a:cubicBezTo>
                <a:cubicBezTo>
                  <a:pt x="4151851" y="-15673"/>
                  <a:pt x="4361885" y="3396"/>
                  <a:pt x="4501272" y="0"/>
                </a:cubicBezTo>
                <a:cubicBezTo>
                  <a:pt x="4640659" y="-3396"/>
                  <a:pt x="4953678" y="26620"/>
                  <a:pt x="5144068" y="0"/>
                </a:cubicBezTo>
                <a:cubicBezTo>
                  <a:pt x="5334458" y="-26620"/>
                  <a:pt x="5643580" y="-20970"/>
                  <a:pt x="5786865" y="0"/>
                </a:cubicBezTo>
                <a:cubicBezTo>
                  <a:pt x="5930150" y="20970"/>
                  <a:pt x="6112956" y="20525"/>
                  <a:pt x="6358953" y="0"/>
                </a:cubicBezTo>
                <a:cubicBezTo>
                  <a:pt x="6604950" y="-20525"/>
                  <a:pt x="6931877" y="-16421"/>
                  <a:pt x="7136737" y="0"/>
                </a:cubicBezTo>
                <a:cubicBezTo>
                  <a:pt x="7170174" y="330"/>
                  <a:pt x="7207351" y="35190"/>
                  <a:pt x="7202714" y="65977"/>
                </a:cubicBezTo>
                <a:cubicBezTo>
                  <a:pt x="7210471" y="150836"/>
                  <a:pt x="7193182" y="310111"/>
                  <a:pt x="7202714" y="439738"/>
                </a:cubicBezTo>
                <a:cubicBezTo>
                  <a:pt x="7212246" y="569365"/>
                  <a:pt x="7209679" y="882268"/>
                  <a:pt x="7202714" y="1221240"/>
                </a:cubicBezTo>
                <a:cubicBezTo>
                  <a:pt x="7195749" y="1560212"/>
                  <a:pt x="7217701" y="1915130"/>
                  <a:pt x="7202714" y="2104676"/>
                </a:cubicBezTo>
                <a:cubicBezTo>
                  <a:pt x="7187727" y="2294222"/>
                  <a:pt x="7200699" y="2391685"/>
                  <a:pt x="7202714" y="2478437"/>
                </a:cubicBezTo>
                <a:cubicBezTo>
                  <a:pt x="7204729" y="2565189"/>
                  <a:pt x="7199252" y="3078513"/>
                  <a:pt x="7202714" y="3361874"/>
                </a:cubicBezTo>
                <a:cubicBezTo>
                  <a:pt x="7206176" y="3645235"/>
                  <a:pt x="7234999" y="3925972"/>
                  <a:pt x="7202714" y="4245310"/>
                </a:cubicBezTo>
                <a:cubicBezTo>
                  <a:pt x="7170429" y="4564648"/>
                  <a:pt x="7208485" y="4445994"/>
                  <a:pt x="7202714" y="4619071"/>
                </a:cubicBezTo>
                <a:cubicBezTo>
                  <a:pt x="7196943" y="4792148"/>
                  <a:pt x="7210033" y="5141713"/>
                  <a:pt x="7202714" y="5298638"/>
                </a:cubicBezTo>
                <a:cubicBezTo>
                  <a:pt x="7195395" y="5455563"/>
                  <a:pt x="7225715" y="5601489"/>
                  <a:pt x="7202714" y="5876269"/>
                </a:cubicBezTo>
                <a:cubicBezTo>
                  <a:pt x="7179713" y="6151049"/>
                  <a:pt x="7190755" y="6170854"/>
                  <a:pt x="7202714" y="6453901"/>
                </a:cubicBezTo>
                <a:cubicBezTo>
                  <a:pt x="7214673" y="6736948"/>
                  <a:pt x="7190417" y="6915224"/>
                  <a:pt x="7202714" y="7031532"/>
                </a:cubicBezTo>
                <a:cubicBezTo>
                  <a:pt x="7215011" y="7147840"/>
                  <a:pt x="7195285" y="7253756"/>
                  <a:pt x="7202714" y="7405293"/>
                </a:cubicBezTo>
                <a:cubicBezTo>
                  <a:pt x="7210143" y="7556830"/>
                  <a:pt x="7197821" y="8022251"/>
                  <a:pt x="7202714" y="8288730"/>
                </a:cubicBezTo>
                <a:cubicBezTo>
                  <a:pt x="7207607" y="8555209"/>
                  <a:pt x="7192229" y="8734345"/>
                  <a:pt x="7202714" y="9172166"/>
                </a:cubicBezTo>
                <a:cubicBezTo>
                  <a:pt x="7213199" y="9609987"/>
                  <a:pt x="7203182" y="9390601"/>
                  <a:pt x="7202714" y="9545927"/>
                </a:cubicBezTo>
                <a:cubicBezTo>
                  <a:pt x="7202246" y="9701253"/>
                  <a:pt x="7184202" y="9978039"/>
                  <a:pt x="7202714" y="10259472"/>
                </a:cubicBezTo>
                <a:cubicBezTo>
                  <a:pt x="7199525" y="10299665"/>
                  <a:pt x="7175488" y="10326836"/>
                  <a:pt x="7136737" y="10325449"/>
                </a:cubicBezTo>
                <a:cubicBezTo>
                  <a:pt x="6921099" y="10320958"/>
                  <a:pt x="6629217" y="10297463"/>
                  <a:pt x="6423233" y="10325449"/>
                </a:cubicBezTo>
                <a:cubicBezTo>
                  <a:pt x="6217249" y="10353435"/>
                  <a:pt x="6148942" y="10321806"/>
                  <a:pt x="5921852" y="10325449"/>
                </a:cubicBezTo>
                <a:cubicBezTo>
                  <a:pt x="5694762" y="10329092"/>
                  <a:pt x="5561904" y="10341514"/>
                  <a:pt x="5420471" y="10325449"/>
                </a:cubicBezTo>
                <a:cubicBezTo>
                  <a:pt x="5279038" y="10309384"/>
                  <a:pt x="5022149" y="10357759"/>
                  <a:pt x="4706967" y="10325449"/>
                </a:cubicBezTo>
                <a:cubicBezTo>
                  <a:pt x="4391785" y="10293139"/>
                  <a:pt x="4426392" y="10323377"/>
                  <a:pt x="4276293" y="10325449"/>
                </a:cubicBezTo>
                <a:cubicBezTo>
                  <a:pt x="4126194" y="10327521"/>
                  <a:pt x="3975229" y="10314937"/>
                  <a:pt x="3704204" y="10325449"/>
                </a:cubicBezTo>
                <a:cubicBezTo>
                  <a:pt x="3433179" y="10335961"/>
                  <a:pt x="3203239" y="10342945"/>
                  <a:pt x="3061408" y="10325449"/>
                </a:cubicBezTo>
                <a:cubicBezTo>
                  <a:pt x="2919577" y="10307953"/>
                  <a:pt x="2678914" y="10301022"/>
                  <a:pt x="2560027" y="10325449"/>
                </a:cubicBezTo>
                <a:cubicBezTo>
                  <a:pt x="2441140" y="10349876"/>
                  <a:pt x="2010997" y="10324089"/>
                  <a:pt x="1775815" y="10325449"/>
                </a:cubicBezTo>
                <a:cubicBezTo>
                  <a:pt x="1540633" y="10326809"/>
                  <a:pt x="1503129" y="10333699"/>
                  <a:pt x="1345142" y="10325449"/>
                </a:cubicBezTo>
                <a:cubicBezTo>
                  <a:pt x="1187155" y="10317199"/>
                  <a:pt x="1098301" y="10320699"/>
                  <a:pt x="914468" y="10325449"/>
                </a:cubicBezTo>
                <a:cubicBezTo>
                  <a:pt x="730635" y="10330199"/>
                  <a:pt x="364462" y="10318193"/>
                  <a:pt x="65977" y="10325449"/>
                </a:cubicBezTo>
                <a:cubicBezTo>
                  <a:pt x="26171" y="10325892"/>
                  <a:pt x="474" y="10301614"/>
                  <a:pt x="0" y="10259472"/>
                </a:cubicBezTo>
                <a:cubicBezTo>
                  <a:pt x="7390" y="10025932"/>
                  <a:pt x="33673" y="9857390"/>
                  <a:pt x="0" y="9579906"/>
                </a:cubicBezTo>
                <a:cubicBezTo>
                  <a:pt x="-33673" y="9302422"/>
                  <a:pt x="-41943" y="8896657"/>
                  <a:pt x="0" y="8696469"/>
                </a:cubicBezTo>
                <a:cubicBezTo>
                  <a:pt x="41943" y="8496281"/>
                  <a:pt x="5483" y="8196550"/>
                  <a:pt x="0" y="8016903"/>
                </a:cubicBezTo>
                <a:cubicBezTo>
                  <a:pt x="-5483" y="7837256"/>
                  <a:pt x="14228" y="7775240"/>
                  <a:pt x="0" y="7643142"/>
                </a:cubicBezTo>
                <a:cubicBezTo>
                  <a:pt x="-14228" y="7511044"/>
                  <a:pt x="11977" y="7102011"/>
                  <a:pt x="0" y="6759705"/>
                </a:cubicBezTo>
                <a:cubicBezTo>
                  <a:pt x="-11977" y="6417399"/>
                  <a:pt x="-2015" y="6228938"/>
                  <a:pt x="0" y="6080139"/>
                </a:cubicBezTo>
                <a:cubicBezTo>
                  <a:pt x="2015" y="5931340"/>
                  <a:pt x="4108" y="5715971"/>
                  <a:pt x="0" y="5400573"/>
                </a:cubicBezTo>
                <a:cubicBezTo>
                  <a:pt x="-4108" y="5085175"/>
                  <a:pt x="15623" y="5106167"/>
                  <a:pt x="0" y="4924876"/>
                </a:cubicBezTo>
                <a:cubicBezTo>
                  <a:pt x="-15623" y="4743585"/>
                  <a:pt x="35316" y="4379460"/>
                  <a:pt x="0" y="4041440"/>
                </a:cubicBezTo>
                <a:cubicBezTo>
                  <a:pt x="-35316" y="3703420"/>
                  <a:pt x="17050" y="3797185"/>
                  <a:pt x="0" y="3565744"/>
                </a:cubicBezTo>
                <a:cubicBezTo>
                  <a:pt x="-17050" y="3334303"/>
                  <a:pt x="3994" y="3012142"/>
                  <a:pt x="0" y="2682307"/>
                </a:cubicBezTo>
                <a:cubicBezTo>
                  <a:pt x="-3994" y="2352472"/>
                  <a:pt x="16319" y="2413901"/>
                  <a:pt x="0" y="2308546"/>
                </a:cubicBezTo>
                <a:cubicBezTo>
                  <a:pt x="-16319" y="2203191"/>
                  <a:pt x="10378" y="1897024"/>
                  <a:pt x="0" y="1527045"/>
                </a:cubicBezTo>
                <a:cubicBezTo>
                  <a:pt x="-10378" y="1157066"/>
                  <a:pt x="3108" y="924780"/>
                  <a:pt x="0" y="643608"/>
                </a:cubicBezTo>
                <a:cubicBezTo>
                  <a:pt x="-3108" y="362436"/>
                  <a:pt x="-25671" y="255589"/>
                  <a:pt x="0" y="65977"/>
                </a:cubicBezTo>
                <a:close/>
              </a:path>
              <a:path w="7202714" h="10325449" stroke="0" extrusionOk="0">
                <a:moveTo>
                  <a:pt x="0" y="65977"/>
                </a:moveTo>
                <a:cubicBezTo>
                  <a:pt x="-1624" y="28537"/>
                  <a:pt x="21022" y="3196"/>
                  <a:pt x="65977" y="0"/>
                </a:cubicBezTo>
                <a:cubicBezTo>
                  <a:pt x="456716" y="-15367"/>
                  <a:pt x="534793" y="5350"/>
                  <a:pt x="850189" y="0"/>
                </a:cubicBezTo>
                <a:cubicBezTo>
                  <a:pt x="1165585" y="-5350"/>
                  <a:pt x="1306682" y="-26660"/>
                  <a:pt x="1422277" y="0"/>
                </a:cubicBezTo>
                <a:cubicBezTo>
                  <a:pt x="1537872" y="26660"/>
                  <a:pt x="1683294" y="908"/>
                  <a:pt x="1923658" y="0"/>
                </a:cubicBezTo>
                <a:cubicBezTo>
                  <a:pt x="2164022" y="-908"/>
                  <a:pt x="2317115" y="494"/>
                  <a:pt x="2637162" y="0"/>
                </a:cubicBezTo>
                <a:cubicBezTo>
                  <a:pt x="2957209" y="-494"/>
                  <a:pt x="3024719" y="-8472"/>
                  <a:pt x="3209251" y="0"/>
                </a:cubicBezTo>
                <a:cubicBezTo>
                  <a:pt x="3393783" y="8472"/>
                  <a:pt x="3626366" y="-29451"/>
                  <a:pt x="3993463" y="0"/>
                </a:cubicBezTo>
                <a:cubicBezTo>
                  <a:pt x="4360560" y="29451"/>
                  <a:pt x="4369805" y="20673"/>
                  <a:pt x="4494844" y="0"/>
                </a:cubicBezTo>
                <a:cubicBezTo>
                  <a:pt x="4619883" y="-20673"/>
                  <a:pt x="5014328" y="23230"/>
                  <a:pt x="5279056" y="0"/>
                </a:cubicBezTo>
                <a:cubicBezTo>
                  <a:pt x="5543784" y="-23230"/>
                  <a:pt x="5597116" y="-17997"/>
                  <a:pt x="5709729" y="0"/>
                </a:cubicBezTo>
                <a:cubicBezTo>
                  <a:pt x="5822342" y="17997"/>
                  <a:pt x="6128705" y="-25688"/>
                  <a:pt x="6352525" y="0"/>
                </a:cubicBezTo>
                <a:cubicBezTo>
                  <a:pt x="6576345" y="25688"/>
                  <a:pt x="6966868" y="23173"/>
                  <a:pt x="7136737" y="0"/>
                </a:cubicBezTo>
                <a:cubicBezTo>
                  <a:pt x="7175230" y="-2030"/>
                  <a:pt x="7204418" y="28440"/>
                  <a:pt x="7202714" y="65977"/>
                </a:cubicBezTo>
                <a:cubicBezTo>
                  <a:pt x="7234721" y="317753"/>
                  <a:pt x="7190326" y="592509"/>
                  <a:pt x="7202714" y="745543"/>
                </a:cubicBezTo>
                <a:cubicBezTo>
                  <a:pt x="7215102" y="898577"/>
                  <a:pt x="7226256" y="1031221"/>
                  <a:pt x="7202714" y="1221240"/>
                </a:cubicBezTo>
                <a:cubicBezTo>
                  <a:pt x="7179172" y="1411259"/>
                  <a:pt x="7182375" y="1617135"/>
                  <a:pt x="7202714" y="1900806"/>
                </a:cubicBezTo>
                <a:cubicBezTo>
                  <a:pt x="7223053" y="2184477"/>
                  <a:pt x="7207463" y="2573217"/>
                  <a:pt x="7202714" y="2784242"/>
                </a:cubicBezTo>
                <a:cubicBezTo>
                  <a:pt x="7197965" y="2995267"/>
                  <a:pt x="7177551" y="3318614"/>
                  <a:pt x="7202714" y="3463809"/>
                </a:cubicBezTo>
                <a:cubicBezTo>
                  <a:pt x="7227877" y="3609004"/>
                  <a:pt x="7204735" y="3691391"/>
                  <a:pt x="7202714" y="3837570"/>
                </a:cubicBezTo>
                <a:cubicBezTo>
                  <a:pt x="7200693" y="3983749"/>
                  <a:pt x="7222153" y="4094550"/>
                  <a:pt x="7202714" y="4313267"/>
                </a:cubicBezTo>
                <a:cubicBezTo>
                  <a:pt x="7183275" y="4531984"/>
                  <a:pt x="7198911" y="4889310"/>
                  <a:pt x="7202714" y="5196703"/>
                </a:cubicBezTo>
                <a:cubicBezTo>
                  <a:pt x="7206517" y="5504096"/>
                  <a:pt x="7193685" y="5644584"/>
                  <a:pt x="7202714" y="5876269"/>
                </a:cubicBezTo>
                <a:cubicBezTo>
                  <a:pt x="7211743" y="6107954"/>
                  <a:pt x="7200085" y="6168448"/>
                  <a:pt x="7202714" y="6351966"/>
                </a:cubicBezTo>
                <a:cubicBezTo>
                  <a:pt x="7205343" y="6535484"/>
                  <a:pt x="7180319" y="6734373"/>
                  <a:pt x="7202714" y="7031532"/>
                </a:cubicBezTo>
                <a:cubicBezTo>
                  <a:pt x="7225109" y="7328691"/>
                  <a:pt x="7189209" y="7234059"/>
                  <a:pt x="7202714" y="7405293"/>
                </a:cubicBezTo>
                <a:cubicBezTo>
                  <a:pt x="7216219" y="7576527"/>
                  <a:pt x="7216226" y="7649653"/>
                  <a:pt x="7202714" y="7779055"/>
                </a:cubicBezTo>
                <a:cubicBezTo>
                  <a:pt x="7189202" y="7908457"/>
                  <a:pt x="7197669" y="8321942"/>
                  <a:pt x="7202714" y="8458621"/>
                </a:cubicBezTo>
                <a:cubicBezTo>
                  <a:pt x="7207759" y="8595300"/>
                  <a:pt x="7189088" y="8720115"/>
                  <a:pt x="7202714" y="8934318"/>
                </a:cubicBezTo>
                <a:cubicBezTo>
                  <a:pt x="7216340" y="9148521"/>
                  <a:pt x="7206351" y="9870945"/>
                  <a:pt x="7202714" y="10259472"/>
                </a:cubicBezTo>
                <a:cubicBezTo>
                  <a:pt x="7206241" y="10295136"/>
                  <a:pt x="7175985" y="10327764"/>
                  <a:pt x="7136737" y="10325449"/>
                </a:cubicBezTo>
                <a:cubicBezTo>
                  <a:pt x="6778258" y="10332143"/>
                  <a:pt x="6741543" y="10299130"/>
                  <a:pt x="6352525" y="10325449"/>
                </a:cubicBezTo>
                <a:cubicBezTo>
                  <a:pt x="5963507" y="10351768"/>
                  <a:pt x="5801747" y="10316977"/>
                  <a:pt x="5639021" y="10325449"/>
                </a:cubicBezTo>
                <a:cubicBezTo>
                  <a:pt x="5476295" y="10333921"/>
                  <a:pt x="5375848" y="10316706"/>
                  <a:pt x="5137640" y="10325449"/>
                </a:cubicBezTo>
                <a:cubicBezTo>
                  <a:pt x="4899432" y="10334192"/>
                  <a:pt x="4850605" y="10317926"/>
                  <a:pt x="4706967" y="10325449"/>
                </a:cubicBezTo>
                <a:cubicBezTo>
                  <a:pt x="4563329" y="10332972"/>
                  <a:pt x="4346349" y="10339915"/>
                  <a:pt x="4205586" y="10325449"/>
                </a:cubicBezTo>
                <a:cubicBezTo>
                  <a:pt x="4064823" y="10310983"/>
                  <a:pt x="3748357" y="10356866"/>
                  <a:pt x="3492082" y="10325449"/>
                </a:cubicBezTo>
                <a:cubicBezTo>
                  <a:pt x="3235807" y="10294032"/>
                  <a:pt x="3100492" y="10310423"/>
                  <a:pt x="2990700" y="10325449"/>
                </a:cubicBezTo>
                <a:cubicBezTo>
                  <a:pt x="2880908" y="10340475"/>
                  <a:pt x="2726554" y="10331564"/>
                  <a:pt x="2560027" y="10325449"/>
                </a:cubicBezTo>
                <a:cubicBezTo>
                  <a:pt x="2393500" y="10319334"/>
                  <a:pt x="2160974" y="10340483"/>
                  <a:pt x="2058646" y="10325449"/>
                </a:cubicBezTo>
                <a:cubicBezTo>
                  <a:pt x="1956318" y="10310415"/>
                  <a:pt x="1771558" y="10334539"/>
                  <a:pt x="1486557" y="10325449"/>
                </a:cubicBezTo>
                <a:cubicBezTo>
                  <a:pt x="1201556" y="10316359"/>
                  <a:pt x="1072777" y="10348752"/>
                  <a:pt x="843761" y="10325449"/>
                </a:cubicBezTo>
                <a:cubicBezTo>
                  <a:pt x="614745" y="10302146"/>
                  <a:pt x="271939" y="10290856"/>
                  <a:pt x="65977" y="10325449"/>
                </a:cubicBezTo>
                <a:cubicBezTo>
                  <a:pt x="30163" y="10327052"/>
                  <a:pt x="8205" y="10299727"/>
                  <a:pt x="0" y="10259472"/>
                </a:cubicBezTo>
                <a:cubicBezTo>
                  <a:pt x="-21484" y="9934085"/>
                  <a:pt x="-5982" y="9750731"/>
                  <a:pt x="0" y="9579906"/>
                </a:cubicBezTo>
                <a:cubicBezTo>
                  <a:pt x="5982" y="9409081"/>
                  <a:pt x="34035" y="9171866"/>
                  <a:pt x="0" y="8798404"/>
                </a:cubicBezTo>
                <a:cubicBezTo>
                  <a:pt x="-34035" y="8424942"/>
                  <a:pt x="2717" y="8464786"/>
                  <a:pt x="0" y="8220773"/>
                </a:cubicBezTo>
                <a:cubicBezTo>
                  <a:pt x="-2717" y="7976760"/>
                  <a:pt x="13284" y="7704346"/>
                  <a:pt x="0" y="7439272"/>
                </a:cubicBezTo>
                <a:cubicBezTo>
                  <a:pt x="-13284" y="7174198"/>
                  <a:pt x="16752" y="7071619"/>
                  <a:pt x="0" y="6963575"/>
                </a:cubicBezTo>
                <a:cubicBezTo>
                  <a:pt x="-16752" y="6855531"/>
                  <a:pt x="30778" y="6520432"/>
                  <a:pt x="0" y="6284009"/>
                </a:cubicBezTo>
                <a:cubicBezTo>
                  <a:pt x="-30778" y="6047586"/>
                  <a:pt x="-7424" y="6011107"/>
                  <a:pt x="0" y="5910247"/>
                </a:cubicBezTo>
                <a:cubicBezTo>
                  <a:pt x="7424" y="5809387"/>
                  <a:pt x="38624" y="5399590"/>
                  <a:pt x="0" y="5026811"/>
                </a:cubicBezTo>
                <a:cubicBezTo>
                  <a:pt x="-38624" y="4654032"/>
                  <a:pt x="31199" y="4679007"/>
                  <a:pt x="0" y="4347245"/>
                </a:cubicBezTo>
                <a:cubicBezTo>
                  <a:pt x="-31199" y="4015483"/>
                  <a:pt x="-26872" y="3788737"/>
                  <a:pt x="0" y="3463809"/>
                </a:cubicBezTo>
                <a:cubicBezTo>
                  <a:pt x="26872" y="3138881"/>
                  <a:pt x="24035" y="3037504"/>
                  <a:pt x="0" y="2886177"/>
                </a:cubicBezTo>
                <a:cubicBezTo>
                  <a:pt x="-24035" y="2734850"/>
                  <a:pt x="-22025" y="2512588"/>
                  <a:pt x="0" y="2410481"/>
                </a:cubicBezTo>
                <a:cubicBezTo>
                  <a:pt x="22025" y="2308374"/>
                  <a:pt x="8169" y="1989880"/>
                  <a:pt x="0" y="1730915"/>
                </a:cubicBezTo>
                <a:cubicBezTo>
                  <a:pt x="-8169" y="1471950"/>
                  <a:pt x="-1351" y="1262707"/>
                  <a:pt x="0" y="949413"/>
                </a:cubicBezTo>
                <a:cubicBezTo>
                  <a:pt x="1351" y="636119"/>
                  <a:pt x="6529" y="376299"/>
                  <a:pt x="0" y="65977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oundRect">
                    <a:avLst>
                      <a:gd name="adj" fmla="val 916"/>
                    </a:avLst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11336-AE47-C94D-8022-DBD0A59B3E8A}"/>
              </a:ext>
            </a:extLst>
          </p:cNvPr>
          <p:cNvCxnSpPr/>
          <p:nvPr/>
        </p:nvCxnSpPr>
        <p:spPr>
          <a:xfrm>
            <a:off x="373047" y="4923692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3E94B422-38C2-7B4C-A224-7271E731F1FD}"/>
              </a:ext>
            </a:extLst>
          </p:cNvPr>
          <p:cNvCxnSpPr/>
          <p:nvPr/>
        </p:nvCxnSpPr>
        <p:spPr>
          <a:xfrm>
            <a:off x="373047" y="5288364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45967CC-7166-AF4D-BC08-AF7DE13ACF01}"/>
              </a:ext>
            </a:extLst>
          </p:cNvPr>
          <p:cNvCxnSpPr/>
          <p:nvPr/>
        </p:nvCxnSpPr>
        <p:spPr>
          <a:xfrm>
            <a:off x="373047" y="5661308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3CB8013-C726-A744-91C2-2A1C07567872}"/>
              </a:ext>
            </a:extLst>
          </p:cNvPr>
          <p:cNvCxnSpPr/>
          <p:nvPr/>
        </p:nvCxnSpPr>
        <p:spPr>
          <a:xfrm>
            <a:off x="373047" y="6025980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AD4B6F3-0475-6648-AFDF-721C7BF38066}"/>
              </a:ext>
            </a:extLst>
          </p:cNvPr>
          <p:cNvCxnSpPr/>
          <p:nvPr/>
        </p:nvCxnSpPr>
        <p:spPr>
          <a:xfrm>
            <a:off x="373047" y="6392828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E5FF0C7F-0E75-1847-A2CC-37A855E3334E}"/>
              </a:ext>
            </a:extLst>
          </p:cNvPr>
          <p:cNvCxnSpPr/>
          <p:nvPr/>
        </p:nvCxnSpPr>
        <p:spPr>
          <a:xfrm>
            <a:off x="373047" y="6757500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2C1E04EE-6DF2-6145-B436-AE14C42CB626}"/>
              </a:ext>
            </a:extLst>
          </p:cNvPr>
          <p:cNvCxnSpPr/>
          <p:nvPr/>
        </p:nvCxnSpPr>
        <p:spPr>
          <a:xfrm>
            <a:off x="373047" y="7130444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070557ED-E4E2-D84E-AE52-26AD2B41FCF4}"/>
              </a:ext>
            </a:extLst>
          </p:cNvPr>
          <p:cNvCxnSpPr/>
          <p:nvPr/>
        </p:nvCxnSpPr>
        <p:spPr>
          <a:xfrm>
            <a:off x="373047" y="7495116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488DD58A-DB99-0A49-A7EF-BCEFA4EC7DCB}"/>
              </a:ext>
            </a:extLst>
          </p:cNvPr>
          <p:cNvCxnSpPr/>
          <p:nvPr/>
        </p:nvCxnSpPr>
        <p:spPr>
          <a:xfrm>
            <a:off x="373047" y="7861964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E542FB34-6FC5-1B4A-B24D-9F32195A05C7}"/>
              </a:ext>
            </a:extLst>
          </p:cNvPr>
          <p:cNvCxnSpPr/>
          <p:nvPr/>
        </p:nvCxnSpPr>
        <p:spPr>
          <a:xfrm>
            <a:off x="373047" y="8226636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A1917A2F-32AD-1E4D-B1EE-A8A89F05E019}"/>
              </a:ext>
            </a:extLst>
          </p:cNvPr>
          <p:cNvCxnSpPr/>
          <p:nvPr/>
        </p:nvCxnSpPr>
        <p:spPr>
          <a:xfrm>
            <a:off x="373047" y="8599580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90DD0329-41F3-CA49-8350-A153025096B6}"/>
              </a:ext>
            </a:extLst>
          </p:cNvPr>
          <p:cNvCxnSpPr/>
          <p:nvPr/>
        </p:nvCxnSpPr>
        <p:spPr>
          <a:xfrm>
            <a:off x="373047" y="8964252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5884EC3-6F82-7746-BFAA-F3A355E0AEFB}"/>
              </a:ext>
            </a:extLst>
          </p:cNvPr>
          <p:cNvCxnSpPr/>
          <p:nvPr/>
        </p:nvCxnSpPr>
        <p:spPr>
          <a:xfrm>
            <a:off x="410927" y="9327757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2343E8D2-AACD-9146-A6F9-23F3FC93BB07}"/>
              </a:ext>
            </a:extLst>
          </p:cNvPr>
          <p:cNvCxnSpPr/>
          <p:nvPr/>
        </p:nvCxnSpPr>
        <p:spPr>
          <a:xfrm>
            <a:off x="410927" y="9692429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5987DE32-52E3-084D-AE32-EE0EAC1D9C7B}"/>
              </a:ext>
            </a:extLst>
          </p:cNvPr>
          <p:cNvCxnSpPr/>
          <p:nvPr/>
        </p:nvCxnSpPr>
        <p:spPr>
          <a:xfrm>
            <a:off x="410927" y="10065373"/>
            <a:ext cx="6767983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>
            <a:extLst>
              <a:ext uri="{FF2B5EF4-FFF2-40B4-BE49-F238E27FC236}">
                <a16:creationId xmlns:a16="http://schemas.microsoft.com/office/drawing/2014/main" id="{2BC3C732-6C49-F54F-AFFB-067DF91CD287}"/>
              </a:ext>
            </a:extLst>
          </p:cNvPr>
          <p:cNvSpPr/>
          <p:nvPr/>
        </p:nvSpPr>
        <p:spPr>
          <a:xfrm>
            <a:off x="303624" y="4698027"/>
            <a:ext cx="6980134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Figure 1 shows an exposed wave-cut platform. The sea attacks a weakness in the base of the cliff. For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example, this could be a joint in chalk. A wave-cut notch is created by erosional processes such as hydraulic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action and abrasion. As the notch becomes larger the cliff becomes unstable and collapses as the result of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gravity. The cliff retreats inland. The material from the collapsed cliff face is eroded and transported away.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This leaves a wave-cut platform. The process repeats over time. In addition to this, figure 1 also shows a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coastal stack. A series of processes led to the formation of the stack. Firstly, the sea has attacked the foot of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the cliff and eroded areas of weakness such as joints and cracks, through processes of erosion such as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hydraulic action, wave pounding, abrasion and solution. Gradually these cracks became larger, developing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into small caves. Further erosion widened the cave and where the fault lines run through the headland, two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caves then eroded into the back of each other forming an arch, passing right through the headland. A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combination of wave attack at the base of the arch, and weathering of the roof of the arch (by frost, wind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and rain), weakened the structure until the roof of the arch collapsed inwards leaving a stack, a column of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rock which stands separate from the rest of the headland. Eventually, the base of the stack will erode leading </a:t>
            </a:r>
          </a:p>
          <a:p>
            <a:endParaRPr lang="en-GB" sz="1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GB" sz="1200" dirty="0">
                <a:latin typeface="Calibri" panose="020F0502020204030204" pitchFamily="34" charset="0"/>
                <a:cs typeface="Calibri" panose="020F0502020204030204" pitchFamily="34" charset="0"/>
              </a:rPr>
              <a:t>to the formation of a stump. </a:t>
            </a:r>
          </a:p>
          <a:p>
            <a:endParaRPr lang="en-GB" dirty="0">
              <a:latin typeface="Helvetica Neue" panose="02000503000000020004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1DBFD86B-CA8E-AD40-8270-A8FCFA71F56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3992" y="307633"/>
            <a:ext cx="2526022" cy="279579"/>
          </a:xfrm>
          <a:prstGeom prst="rect">
            <a:avLst/>
          </a:prstGeom>
        </p:spPr>
      </p:pic>
      <p:sp>
        <p:nvSpPr>
          <p:cNvPr id="39" name="Google Shape;66;p13">
            <a:extLst>
              <a:ext uri="{FF2B5EF4-FFF2-40B4-BE49-F238E27FC236}">
                <a16:creationId xmlns:a16="http://schemas.microsoft.com/office/drawing/2014/main" id="{5BD61903-F4EA-9244-9108-F9E67CCBD1E4}"/>
              </a:ext>
            </a:extLst>
          </p:cNvPr>
          <p:cNvSpPr txBox="1"/>
          <p:nvPr/>
        </p:nvSpPr>
        <p:spPr>
          <a:xfrm>
            <a:off x="276771" y="639192"/>
            <a:ext cx="7009487" cy="582026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Amatic SC"/>
                <a:ea typeface="Amatic SC"/>
                <a:cs typeface="Amatic SC"/>
                <a:sym typeface="Amatic SC"/>
              </a:rPr>
              <a:t>Attempt the question below yourself. Write like a geographer – use key geographical terms and make sure you Explain (give reasons for) your answer.</a:t>
            </a:r>
            <a:endParaRPr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40" name="Google Shape;66;p13">
            <a:extLst>
              <a:ext uri="{FF2B5EF4-FFF2-40B4-BE49-F238E27FC236}">
                <a16:creationId xmlns:a16="http://schemas.microsoft.com/office/drawing/2014/main" id="{4D8784EB-BF07-EE4E-ABC2-01EECE9C2283}"/>
              </a:ext>
            </a:extLst>
          </p:cNvPr>
          <p:cNvSpPr txBox="1"/>
          <p:nvPr/>
        </p:nvSpPr>
        <p:spPr>
          <a:xfrm>
            <a:off x="292633" y="1315870"/>
            <a:ext cx="7009487" cy="907466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GB" sz="1200" dirty="0">
                <a:latin typeface="+mj-lt"/>
                <a:ea typeface="Amatic SC"/>
                <a:cs typeface="Amatic SC"/>
                <a:sym typeface="Amatic SC"/>
              </a:rPr>
              <a:t>Explain how different coastal landforms </a:t>
            </a:r>
            <a:br>
              <a:rPr lang="en-GB" sz="1200" dirty="0">
                <a:latin typeface="+mj-lt"/>
                <a:ea typeface="Amatic SC"/>
                <a:cs typeface="Amatic SC"/>
                <a:sym typeface="Amatic SC"/>
              </a:rPr>
            </a:br>
            <a:r>
              <a:rPr lang="en-GB" sz="1200" dirty="0">
                <a:latin typeface="+mj-lt"/>
                <a:ea typeface="Amatic SC"/>
                <a:cs typeface="Amatic SC"/>
                <a:sym typeface="Amatic SC"/>
              </a:rPr>
              <a:t>are created by erosion. Use Figure 1 </a:t>
            </a:r>
            <a:br>
              <a:rPr lang="en-GB" sz="1200" dirty="0">
                <a:latin typeface="+mj-lt"/>
                <a:ea typeface="Amatic SC"/>
                <a:cs typeface="Amatic SC"/>
                <a:sym typeface="Amatic SC"/>
              </a:rPr>
            </a:br>
            <a:r>
              <a:rPr lang="en-GB" sz="1200" dirty="0">
                <a:latin typeface="+mj-lt"/>
                <a:ea typeface="Amatic SC"/>
                <a:cs typeface="Amatic SC"/>
                <a:sym typeface="Amatic SC"/>
              </a:rPr>
              <a:t>and your own understanding. (6 marks)</a:t>
            </a:r>
          </a:p>
          <a:p>
            <a:pPr lvl="0"/>
            <a:endParaRPr lang="en-GB" sz="1200" dirty="0">
              <a:latin typeface="+mj-lt"/>
              <a:ea typeface="Amatic SC"/>
              <a:cs typeface="Amatic SC"/>
              <a:sym typeface="Amatic SC"/>
            </a:endParaRPr>
          </a:p>
          <a:p>
            <a:pPr lvl="0"/>
            <a:endParaRPr lang="en-GB" dirty="0">
              <a:latin typeface="+mj-lt"/>
              <a:ea typeface="Amatic SC"/>
              <a:cs typeface="Amatic SC"/>
              <a:sym typeface="Amatic SC"/>
            </a:endParaRPr>
          </a:p>
          <a:p>
            <a:pPr lvl="0"/>
            <a:endParaRPr lang="en-GB" dirty="0">
              <a:latin typeface="+mj-lt"/>
              <a:ea typeface="Amatic SC"/>
              <a:cs typeface="Amatic SC"/>
              <a:sym typeface="Amatic SC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GB" dirty="0"/>
            </a:br>
            <a:endParaRPr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  <a:p>
            <a:pPr>
              <a:buSzPts val="1100"/>
            </a:pPr>
            <a:endParaRPr lang="en-GB" sz="1600" dirty="0"/>
          </a:p>
        </p:txBody>
      </p:sp>
      <p:pic>
        <p:nvPicPr>
          <p:cNvPr id="41" name="Picture 40" descr="A picture containing mountain, sky, outdoor, rock&#10;&#10;Description automatically generated">
            <a:extLst>
              <a:ext uri="{FF2B5EF4-FFF2-40B4-BE49-F238E27FC236}">
                <a16:creationId xmlns:a16="http://schemas.microsoft.com/office/drawing/2014/main" id="{D8CFCEA7-ACF7-284B-82D6-F6E4C47FC3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9920" y="1432796"/>
            <a:ext cx="3978799" cy="2984099"/>
          </a:xfrm>
          <a:prstGeom prst="rect">
            <a:avLst/>
          </a:prstGeom>
        </p:spPr>
      </p:pic>
      <p:sp>
        <p:nvSpPr>
          <p:cNvPr id="42" name="Google Shape;66;p13">
            <a:extLst>
              <a:ext uri="{FF2B5EF4-FFF2-40B4-BE49-F238E27FC236}">
                <a16:creationId xmlns:a16="http://schemas.microsoft.com/office/drawing/2014/main" id="{C6B311DD-142F-DC4C-AC7D-38D1BB5E31BC}"/>
              </a:ext>
            </a:extLst>
          </p:cNvPr>
          <p:cNvSpPr txBox="1"/>
          <p:nvPr/>
        </p:nvSpPr>
        <p:spPr>
          <a:xfrm>
            <a:off x="3757038" y="1374010"/>
            <a:ext cx="3897452" cy="580172"/>
          </a:xfrm>
          <a:prstGeom prst="rect">
            <a:avLst/>
          </a:prstGeom>
          <a:noFill/>
          <a:ln w="9525" cap="flat" cmpd="sng">
            <a:noFill/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Figure 1. </a:t>
            </a:r>
            <a:r>
              <a:rPr lang="en-GB" b="1" dirty="0" err="1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Selwicks</a:t>
            </a:r>
            <a:r>
              <a:rPr lang="en-GB" b="1" dirty="0">
                <a:latin typeface="Calibri" panose="020F0502020204030204" pitchFamily="34" charset="0"/>
                <a:ea typeface="Amatic SC"/>
                <a:cs typeface="Calibri" panose="020F0502020204030204" pitchFamily="34" charset="0"/>
                <a:sym typeface="Amatic SC"/>
              </a:rPr>
              <a:t> Bay, Flamborough</a:t>
            </a:r>
            <a:endParaRPr b="1" dirty="0">
              <a:latin typeface="Calibri" panose="020F0502020204030204" pitchFamily="34" charset="0"/>
              <a:ea typeface="Amatic SC"/>
              <a:cs typeface="Calibri" panose="020F0502020204030204" pitchFamily="34" charset="0"/>
              <a:sym typeface="Amatic SC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</p:txBody>
      </p:sp>
      <p:sp>
        <p:nvSpPr>
          <p:cNvPr id="43" name="Google Shape;56;p13">
            <a:extLst>
              <a:ext uri="{FF2B5EF4-FFF2-40B4-BE49-F238E27FC236}">
                <a16:creationId xmlns:a16="http://schemas.microsoft.com/office/drawing/2014/main" id="{1C2A407E-2677-644E-A144-1941095010AE}"/>
              </a:ext>
            </a:extLst>
          </p:cNvPr>
          <p:cNvSpPr txBox="1"/>
          <p:nvPr/>
        </p:nvSpPr>
        <p:spPr>
          <a:xfrm>
            <a:off x="104098" y="70932"/>
            <a:ext cx="2852159" cy="493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400" b="1" dirty="0">
                <a:solidFill>
                  <a:schemeClr val="accent6">
                    <a:lumMod val="50000"/>
                  </a:schemeClr>
                </a:solidFill>
                <a:latin typeface="Amatic SC"/>
                <a:ea typeface="Amatic SC"/>
                <a:cs typeface="Amatic SC"/>
                <a:sym typeface="Amatic SC"/>
              </a:rPr>
              <a:t>Coastal Landforms of erosion</a:t>
            </a:r>
            <a:endParaRPr sz="1100" b="1" dirty="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1AC2A5C-33D2-EA45-9DB4-F766B3158BD6}"/>
              </a:ext>
            </a:extLst>
          </p:cNvPr>
          <p:cNvSpPr/>
          <p:nvPr/>
        </p:nvSpPr>
        <p:spPr>
          <a:xfrm>
            <a:off x="2891455" y="74975"/>
            <a:ext cx="119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sz="2400" b="1" dirty="0">
                <a:latin typeface="Amatic SC"/>
                <a:ea typeface="Amatic SC"/>
                <a:cs typeface="Amatic SC"/>
                <a:sym typeface="Amatic SC"/>
              </a:rPr>
              <a:t>Re-Write</a:t>
            </a:r>
            <a:r>
              <a:rPr lang="en" sz="2800" b="1" dirty="0">
                <a:latin typeface="Amatic SC"/>
                <a:ea typeface="Amatic SC"/>
                <a:cs typeface="Amatic SC"/>
                <a:sym typeface="Amatic SC"/>
              </a:rPr>
              <a:t> it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526240289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E175B52-7649-DD42-9D95-B4C1F68F50CD}">
  <we:reference id="wa104381063" version="1.0.0.1" store="en-001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otalTime>7215</TotalTime>
  <Words>724</Words>
  <Application>Microsoft Macintosh PowerPoint</Application>
  <PresentationFormat>Custom</PresentationFormat>
  <Paragraphs>94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Amatic SC</vt:lpstr>
      <vt:lpstr>Helvetica Neue</vt:lpstr>
      <vt:lpstr>Calibri</vt:lpstr>
      <vt:lpstr>Arial</vt:lpstr>
      <vt:lpstr>Simple Light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/>
  <cp:keywords/>
  <dc:description/>
  <cp:lastModifiedBy>Anthony Bennett</cp:lastModifiedBy>
  <cp:revision>35</cp:revision>
  <dcterms:modified xsi:type="dcterms:W3CDTF">2022-02-07T15:51:21Z</dcterms:modified>
  <cp:category/>
</cp:coreProperties>
</file>