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15864" y="239919"/>
            <a:ext cx="286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2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270053"/>
              </p:ext>
            </p:extLst>
          </p:nvPr>
        </p:nvGraphicFramePr>
        <p:xfrm>
          <a:off x="340426" y="1203128"/>
          <a:ext cx="4877617" cy="206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Zukunft möchte ich an die Uni gehen.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future would like I to the university to go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Vielleicht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werde ich Medizin studieren.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Perhaps will I medicine study.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Wahrscheinlich werde ich zu Hause wohnen, weil es billig ist.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Probably will I at home live,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because it cheap is.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Hoffentlich werde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ich gute Noten bekommen.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Hopefully will I good grades get.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POST-16 EDUCATION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766" y="147478"/>
            <a:ext cx="552425" cy="580172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69299"/>
              </p:ext>
            </p:extLst>
          </p:nvPr>
        </p:nvGraphicFramePr>
        <p:xfrm>
          <a:off x="5280173" y="782119"/>
          <a:ext cx="4569725" cy="2037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854">
                  <a:extLst>
                    <a:ext uri="{9D8B030D-6E8A-4147-A177-3AD203B41FA5}">
                      <a16:colId xmlns:a16="http://schemas.microsoft.com/office/drawing/2014/main" val="251465250"/>
                    </a:ext>
                  </a:extLst>
                </a:gridCol>
                <a:gridCol w="1335038">
                  <a:extLst>
                    <a:ext uri="{9D8B030D-6E8A-4147-A177-3AD203B41FA5}">
                      <a16:colId xmlns:a16="http://schemas.microsoft.com/office/drawing/2014/main" val="1639095342"/>
                    </a:ext>
                  </a:extLst>
                </a:gridCol>
                <a:gridCol w="899883">
                  <a:extLst>
                    <a:ext uri="{9D8B030D-6E8A-4147-A177-3AD203B41FA5}">
                      <a16:colId xmlns:a16="http://schemas.microsoft.com/office/drawing/2014/main" val="3790531090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83493520"/>
                    </a:ext>
                  </a:extLst>
                </a:gridCol>
              </a:tblGrid>
              <a:tr h="226253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 MOOD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99504"/>
                  </a:ext>
                </a:extLst>
              </a:tr>
              <a:tr h="226253">
                <a:tc gridSpan="4"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how we express what we would do, if a certain condition happens. The second verb goes to the end of the phrase, in the infinitive form [ending in (e)n]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33488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würde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würden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622275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würdest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würden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9042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 würde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he/she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würden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052438"/>
                  </a:ext>
                </a:extLst>
              </a:tr>
              <a:tr h="452506">
                <a:tc gridSpan="4"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EG1 Ich würde in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die Oberstufe gehen, wenn ich gute Noten bekomme.</a:t>
                      </a:r>
                    </a:p>
                    <a:p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EG2 Ich würde einen Nebenjob bekommen, wenn ich muss.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07807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80173" y="3029803"/>
            <a:ext cx="4569725" cy="198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WENN STRUCTURES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a really high-level way of expressing what you would do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die Zeit hätte, würde ich...........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had the time, I would.....)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Glück hätte, würde ich.......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had luck, I would..........)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reich wäre, würde ich..........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were rich, I would......)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wählen könnte, würde ich........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could choose, I would.........)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POST-16 EDUCATION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944546"/>
              </p:ext>
            </p:extLst>
          </p:nvPr>
        </p:nvGraphicFramePr>
        <p:xfrm>
          <a:off x="0" y="27915"/>
          <a:ext cx="2825086" cy="69799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Abitur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A‘Level equivalent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Abiturient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Abitur student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Abschluss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Arbeitspraktikum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experience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Ausbildung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Training/education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Ausbildungsplatz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Trainee place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Auszubildende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 (Azubi)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 / trainee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Berufsberater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Careers advisor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Berufsschule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Vocational training school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bewerben 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apply for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Bewerbung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einstellen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employ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entscheiden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decide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Erfahrung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erfolgreich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Successful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Fachschule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 college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/ finished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Führerschein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licence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Gelegenheit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Kollege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Colleague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Lebenslauf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Lehre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Lohn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72599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Mindestlohn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wage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Nebenjob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Part-time job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Oberstufe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Sixth form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Studienplatz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place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Theoretical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Uni(versität)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verdienen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earn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weitermachen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continue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24021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193037" y="231918"/>
            <a:ext cx="286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0426" y="1203128"/>
          <a:ext cx="4877617" cy="52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Grundschule wollte ich immer Fu</a:t>
                      </a:r>
                      <a:r>
                        <a:rPr lang="el-GR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ballprofi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werden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primary school wanted I always football professional to become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teilzeit in einem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Restaurant gearbeitet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part-time in a restaurant worked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Arbeitspraktikum war bei McDonalds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work experience was at McDonalds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Kunden bedient und alles sauber gemacht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customers served and everything clean made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Arbeitsstunden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waren nicht zu lang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work hours were not too long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Zukunft will ich Tierarzt werden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future want I vet to become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möchte eine Stelle, wo ich viel Geld verdienen kann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 like a position, where I lots of money earn can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Mutter ist Lehrerin aber ich will das nicht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mum is teacher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 I want that not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Hauptsache ist das ich zufrieden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thing is that I content (happy) am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meinem Studium werde ich reisen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my studies will I travel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563321" y="72522"/>
          <a:ext cx="5416042" cy="58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CAREER CHOICES AND AMBITIONS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72522"/>
            <a:ext cx="552425" cy="5801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36275" y="2319547"/>
            <a:ext cx="4398187" cy="198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WENN STRUCTURES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a really high-level way of expressing what you would do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die Zeit hätte, würde ich...........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had the time, I would.....)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Glück hätte, würde ich.......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had luck, I would..........)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reich wäre, würde ich..........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were rich, I would......)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wählen könnte, würde ich........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could choose, I would.........)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5336275" y="794025"/>
          <a:ext cx="4569725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571">
                  <a:extLst>
                    <a:ext uri="{9D8B030D-6E8A-4147-A177-3AD203B41FA5}">
                      <a16:colId xmlns:a16="http://schemas.microsoft.com/office/drawing/2014/main" val="251465250"/>
                    </a:ext>
                  </a:extLst>
                </a:gridCol>
                <a:gridCol w="1500321">
                  <a:extLst>
                    <a:ext uri="{9D8B030D-6E8A-4147-A177-3AD203B41FA5}">
                      <a16:colId xmlns:a16="http://schemas.microsoft.com/office/drawing/2014/main" val="1639095342"/>
                    </a:ext>
                  </a:extLst>
                </a:gridCol>
                <a:gridCol w="899883">
                  <a:extLst>
                    <a:ext uri="{9D8B030D-6E8A-4147-A177-3AD203B41FA5}">
                      <a16:colId xmlns:a16="http://schemas.microsoft.com/office/drawing/2014/main" val="3790531090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83493520"/>
                    </a:ext>
                  </a:extLst>
                </a:gridCol>
              </a:tblGrid>
              <a:tr h="226253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TENSE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99504"/>
                  </a:ext>
                </a:extLst>
              </a:tr>
              <a:tr h="226253">
                <a:tc gridSpan="4"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WERDEN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(to become) is used to form the future tense. The second verb goes to end of phrase, in the infinitive form.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33488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werde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will / am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werden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will / 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622275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wirst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/ 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werden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will / 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9042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 wird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he/she will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is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will /are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052438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336274" y="4371126"/>
          <a:ext cx="4569725" cy="2037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854">
                  <a:extLst>
                    <a:ext uri="{9D8B030D-6E8A-4147-A177-3AD203B41FA5}">
                      <a16:colId xmlns:a16="http://schemas.microsoft.com/office/drawing/2014/main" val="251465250"/>
                    </a:ext>
                  </a:extLst>
                </a:gridCol>
                <a:gridCol w="1335038">
                  <a:extLst>
                    <a:ext uri="{9D8B030D-6E8A-4147-A177-3AD203B41FA5}">
                      <a16:colId xmlns:a16="http://schemas.microsoft.com/office/drawing/2014/main" val="1639095342"/>
                    </a:ext>
                  </a:extLst>
                </a:gridCol>
                <a:gridCol w="899883">
                  <a:extLst>
                    <a:ext uri="{9D8B030D-6E8A-4147-A177-3AD203B41FA5}">
                      <a16:colId xmlns:a16="http://schemas.microsoft.com/office/drawing/2014/main" val="3790531090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83493520"/>
                    </a:ext>
                  </a:extLst>
                </a:gridCol>
              </a:tblGrid>
              <a:tr h="226253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 MOOD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99504"/>
                  </a:ext>
                </a:extLst>
              </a:tr>
              <a:tr h="226253">
                <a:tc gridSpan="4"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how we express what we would do, if a certain condition happens. The second verb goes to the end of the phrase, in the infinitive form [ending in (e)n]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33488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würde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würden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622275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würdest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würden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9042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 würde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he/she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würden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would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052438"/>
                  </a:ext>
                </a:extLst>
              </a:tr>
              <a:tr h="452506">
                <a:tc gridSpan="4"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EG1 Ich würde in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die Oberstufe gehen, wenn ich gute Noten bekomme.</a:t>
                      </a:r>
                    </a:p>
                    <a:p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EG2 Ich würde einen Nebenjob bekommen, wenn ich muss.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078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9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CAREER CHOICES AND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AMBITIONS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Apotheker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Pharmacist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Bäcker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Bauarbeiter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Bauer [in]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Beamte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 servant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Briefträger [in]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Postman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Feuerwehrmann [frau]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Firefighter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Fleischer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Friseur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Hairdresser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Gärtner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Hausmann [frau]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Housewife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Kassierer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Cashier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Klempner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Koch [ö-in]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Krankenpfleger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nurse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Krankenschwester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 nurse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LKW-fahrer [in]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Lorry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driver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Painter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Decorator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Metzger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Butcher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Pfarrer [in[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Polizist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Policeman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Schauspieler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Tischler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Carpenter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Verkäufer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assistant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Arzt [ä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Tierarzt [ä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–in]</a:t>
                      </a:r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Zahnarzt [ä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–in]</a:t>
                      </a:r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Lehrer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Mechaniker [in]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Angestellte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Besitzer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Rentner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Arbeitszeit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hours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/ Job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Bezahlung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Büro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Gehalt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Halbtagsarbeit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time employment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Freien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Outdoors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Karriere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Schichtarbeit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Teilzeitjob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time job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/ appointment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Vollzeitarbeit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time 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Vorstellungsgespräch (nt)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interview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Werkstatt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Garage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Wunsch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Arbeitgeber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Besprechung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Meeting/discussion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buftigtild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berufstätig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beschäftigt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Busy / employed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beschlie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decide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own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erfüllen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fulfil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ganztags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kündigen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give notice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look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/ search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vereinbaren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agree / arrange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Anzeige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Ausbildung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Bedingungen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bewerben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apply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einstellen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employ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empfehlen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recommend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 casual 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Qualifikation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Worry / concern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Streik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Strike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verdienen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earn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 zu Hause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home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1987</TotalTime>
  <Words>1313</Words>
  <Application>Microsoft Office PowerPoint</Application>
  <PresentationFormat>A4 Paper (210x297 mm)</PresentationFormat>
  <Paragraphs>370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71</cp:revision>
  <cp:lastPrinted>2019-06-13T08:55:51Z</cp:lastPrinted>
  <dcterms:created xsi:type="dcterms:W3CDTF">2019-06-13T06:52:07Z</dcterms:created>
  <dcterms:modified xsi:type="dcterms:W3CDTF">2023-10-16T17:11:12Z</dcterms:modified>
</cp:coreProperties>
</file>