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810" y="1905000"/>
            <a:ext cx="9146382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5309" y="4724400"/>
            <a:ext cx="8634184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810" y="5105400"/>
            <a:ext cx="9146381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624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810" y="1514475"/>
            <a:ext cx="10572328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82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4311" y="274640"/>
            <a:ext cx="1371957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7046" y="3472590"/>
            <a:ext cx="6492240" cy="64025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171" y="277814"/>
            <a:ext cx="9146383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85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810" y="1514475"/>
            <a:ext cx="10572328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885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0" y="1905000"/>
            <a:ext cx="9146382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5309" y="4724400"/>
            <a:ext cx="8634184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10" y="5102526"/>
            <a:ext cx="9146381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1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810" y="1514475"/>
            <a:ext cx="10572328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810" y="1905000"/>
            <a:ext cx="4420750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42" y="1905000"/>
            <a:ext cx="442074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20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810" y="1514475"/>
            <a:ext cx="10572328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10" y="1905000"/>
            <a:ext cx="441770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810" y="2819400"/>
            <a:ext cx="441770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1488" y="1905000"/>
            <a:ext cx="441770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1488" y="2819400"/>
            <a:ext cx="441770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810" y="1514475"/>
            <a:ext cx="10572328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9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34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809" y="3429000"/>
            <a:ext cx="2743915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1249" y="1905000"/>
            <a:ext cx="5670757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8990" y="1630822"/>
            <a:ext cx="6292667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04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6293" y="1884311"/>
            <a:ext cx="5670757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877" y="1630822"/>
            <a:ext cx="6292667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rbel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8018" y="3411748"/>
            <a:ext cx="2743915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12/14/2023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040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11" y="274638"/>
            <a:ext cx="9146380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11" y="1905000"/>
            <a:ext cx="9146382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810" y="6400801"/>
            <a:ext cx="6326246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7716" y="6400801"/>
            <a:ext cx="1244183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12/14/2023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5893" y="6400801"/>
            <a:ext cx="1143300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087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600" dirty="0" smtClean="0">
                <a:solidFill>
                  <a:schemeClr val="accent6">
                    <a:lumMod val="75000"/>
                  </a:schemeClr>
                </a:solidFill>
                <a:latin typeface="Lexie Readable" pitchFamily="2" charset="0"/>
                <a:ea typeface="Lexie Readable" pitchFamily="2" charset="0"/>
              </a:rPr>
              <a:t>Different Stage Types</a:t>
            </a:r>
            <a:endParaRPr lang="en-US" sz="6600" dirty="0">
              <a:solidFill>
                <a:schemeClr val="accent6">
                  <a:lumMod val="75000"/>
                </a:schemeClr>
              </a:solidFill>
              <a:latin typeface="Lexie Readable" pitchFamily="2" charset="0"/>
              <a:ea typeface="Lexie Readable" pitchFamily="2" charset="0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263352" y="1700808"/>
            <a:ext cx="11689232" cy="4968552"/>
          </a:xfr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Lexie Readable" pitchFamily="2" charset="0"/>
                <a:ea typeface="Lexie Readable" pitchFamily="2" charset="0"/>
              </a:rPr>
              <a:t> </a:t>
            </a:r>
            <a:r>
              <a:rPr lang="en-US" b="1" u="sng" dirty="0">
                <a:solidFill>
                  <a:schemeClr val="accent6">
                    <a:lumMod val="60000"/>
                    <a:lumOff val="40000"/>
                  </a:schemeClr>
                </a:solidFill>
                <a:latin typeface="Lexie Readable" pitchFamily="2" charset="0"/>
                <a:ea typeface="Lexie Readable" pitchFamily="2" charset="0"/>
              </a:rPr>
              <a:t>Theatre in the Round</a:t>
            </a:r>
          </a:p>
        </p:txBody>
      </p:sp>
      <p:sp>
        <p:nvSpPr>
          <p:cNvPr id="2" name="AutoShape 2" descr="Theater-in-the-Round Staging. | Download Scientific Diagram"/>
          <p:cNvSpPr>
            <a:spLocks noChangeAspect="1" noChangeArrowheads="1"/>
          </p:cNvSpPr>
          <p:nvPr/>
        </p:nvSpPr>
        <p:spPr bwMode="auto">
          <a:xfrm>
            <a:off x="1571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white"/>
              </a:solidFill>
              <a:latin typeface="Corbe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272" y="2087279"/>
            <a:ext cx="2143125" cy="2143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5117" y="4322539"/>
            <a:ext cx="252028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400" u="sng" dirty="0">
                <a:solidFill>
                  <a:srgbClr val="828BCE">
                    <a:lumMod val="60000"/>
                    <a:lumOff val="40000"/>
                  </a:srgbClr>
                </a:solidFill>
                <a:latin typeface="Lexie Readable" pitchFamily="2" charset="0"/>
                <a:ea typeface="Lexie Readable" pitchFamily="2" charset="0"/>
              </a:rPr>
              <a:t>Proscenium Arch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597" y="5044661"/>
            <a:ext cx="2590800" cy="17716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712224" y="1700809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solidFill>
                  <a:srgbClr val="828BCE">
                    <a:lumMod val="60000"/>
                    <a:lumOff val="40000"/>
                  </a:srgbClr>
                </a:solidFill>
                <a:latin typeface="Lexie Readable" pitchFamily="2" charset="0"/>
                <a:ea typeface="Lexie Readable" pitchFamily="2" charset="0"/>
              </a:rPr>
              <a:t> Traverse Stage</a:t>
            </a:r>
            <a:endParaRPr lang="en-US" sz="2400" b="1" u="sng" dirty="0">
              <a:solidFill>
                <a:srgbClr val="828BCE">
                  <a:lumMod val="60000"/>
                  <a:lumOff val="40000"/>
                </a:srgbClr>
              </a:solidFill>
              <a:latin typeface="Lexie Readable" pitchFamily="2" charset="0"/>
              <a:ea typeface="Lexie Readable" pitchFamily="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6714" y="2106394"/>
            <a:ext cx="2733675" cy="1676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013322" y="4198859"/>
            <a:ext cx="263816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u="sng" dirty="0">
                <a:solidFill>
                  <a:srgbClr val="828BCE">
                    <a:lumMod val="60000"/>
                    <a:lumOff val="40000"/>
                  </a:srgbClr>
                </a:solidFill>
                <a:latin typeface="Lexie Readable" pitchFamily="2" charset="0"/>
                <a:ea typeface="Lexie Readable" pitchFamily="2" charset="0"/>
              </a:rPr>
              <a:t>Thrust Stage</a:t>
            </a:r>
            <a:endParaRPr lang="en-US" sz="2400" b="1" u="sng" dirty="0">
              <a:solidFill>
                <a:srgbClr val="828BCE">
                  <a:lumMod val="60000"/>
                  <a:lumOff val="40000"/>
                </a:srgbClr>
              </a:solidFill>
              <a:latin typeface="Lexie Readable" pitchFamily="2" charset="0"/>
              <a:ea typeface="Lexie Readable" pitchFamily="2" charset="0"/>
            </a:endParaRPr>
          </a:p>
          <a:p>
            <a:pPr>
              <a:lnSpc>
                <a:spcPct val="90000"/>
              </a:lnSpc>
            </a:pPr>
            <a:endParaRPr lang="en-GB" sz="2400" dirty="0">
              <a:solidFill>
                <a:prstClr val="white"/>
              </a:solidFill>
              <a:latin typeface="Corbel"/>
            </a:endParaRPr>
          </a:p>
        </p:txBody>
      </p:sp>
      <p:sp>
        <p:nvSpPr>
          <p:cNvPr id="11" name="AutoShape 4" descr="I think thrust staging would work well in my idea of the play. | Theatre in  the round, Set design theatre, Arena stage"/>
          <p:cNvSpPr>
            <a:spLocks noChangeAspect="1" noChangeArrowheads="1"/>
          </p:cNvSpPr>
          <p:nvPr/>
        </p:nvSpPr>
        <p:spPr bwMode="auto">
          <a:xfrm>
            <a:off x="309563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white"/>
              </a:solidFill>
              <a:latin typeface="Corbel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79185" y="4664127"/>
            <a:ext cx="2352675" cy="19431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814353" y="1835822"/>
            <a:ext cx="3982516" cy="230832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2400" u="sng" dirty="0">
                <a:solidFill>
                  <a:srgbClr val="828BCE">
                    <a:lumMod val="60000"/>
                    <a:lumOff val="40000"/>
                  </a:srgbClr>
                </a:solidFill>
                <a:latin typeface="Lexie Readable" pitchFamily="2" charset="0"/>
                <a:ea typeface="Lexie Readable" pitchFamily="2" charset="0"/>
              </a:rPr>
              <a:t>Promenade</a:t>
            </a:r>
          </a:p>
          <a:p>
            <a:r>
              <a:rPr lang="en-GB" sz="2400" dirty="0">
                <a:solidFill>
                  <a:srgbClr val="828BCE">
                    <a:lumMod val="60000"/>
                    <a:lumOff val="40000"/>
                  </a:srgbClr>
                </a:solidFill>
                <a:latin typeface="Lexie Readable" pitchFamily="2" charset="0"/>
                <a:ea typeface="Lexie Readable" pitchFamily="2" charset="0"/>
              </a:rPr>
              <a:t> A performance where the audience are allowed to walk around – perhaps from scene to scene or to different areas.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427162" y="4279160"/>
            <a:ext cx="5002596" cy="230832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2400" u="sng" dirty="0">
                <a:solidFill>
                  <a:srgbClr val="828BCE">
                    <a:lumMod val="60000"/>
                    <a:lumOff val="40000"/>
                  </a:srgbClr>
                </a:solidFill>
                <a:latin typeface="Lexie Readable" pitchFamily="2" charset="0"/>
                <a:ea typeface="Lexie Readable" pitchFamily="2" charset="0"/>
              </a:rPr>
              <a:t>End- on</a:t>
            </a:r>
          </a:p>
          <a:p>
            <a:r>
              <a:rPr lang="en-GB" sz="2400" dirty="0">
                <a:solidFill>
                  <a:srgbClr val="828BCE">
                    <a:lumMod val="60000"/>
                    <a:lumOff val="40000"/>
                  </a:srgbClr>
                </a:solidFill>
                <a:latin typeface="Lexie Readable" pitchFamily="2" charset="0"/>
                <a:ea typeface="Lexie Readable" pitchFamily="2" charset="0"/>
              </a:rPr>
              <a:t> Like the performance space in here: might have no raised stage; however, the audience sit at one end and the performance takes place at the other.</a:t>
            </a:r>
          </a:p>
        </p:txBody>
      </p:sp>
    </p:spTree>
    <p:extLst>
      <p:ext uri="{BB962C8B-B14F-4D97-AF65-F5344CB8AC3E}">
        <p14:creationId xmlns:p14="http://schemas.microsoft.com/office/powerpoint/2010/main" val="48759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Consolas</vt:lpstr>
      <vt:lpstr>Corbel</vt:lpstr>
      <vt:lpstr>Lexie Readable</vt:lpstr>
      <vt:lpstr>Chalkboard 16x9</vt:lpstr>
      <vt:lpstr>Different Stage 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Stage Types</dc:title>
  <dc:creator>Leanne Black (Endon Staff)</dc:creator>
  <cp:lastModifiedBy>Leanne Black (Endon Staff)</cp:lastModifiedBy>
  <cp:revision>1</cp:revision>
  <dcterms:created xsi:type="dcterms:W3CDTF">2023-12-14T16:44:12Z</dcterms:created>
  <dcterms:modified xsi:type="dcterms:W3CDTF">2023-12-14T16:44:35Z</dcterms:modified>
</cp:coreProperties>
</file>