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9" r:id="rId1"/>
  </p:sldMasterIdLst>
  <p:notesMasterIdLst>
    <p:notesMasterId r:id="rId5"/>
  </p:notesMasterIdLst>
  <p:sldIdLst>
    <p:sldId id="257" r:id="rId2"/>
    <p:sldId id="258" r:id="rId3"/>
    <p:sldId id="260" r:id="rId4"/>
  </p:sldIdLst>
  <p:sldSz cx="7589838" cy="10698163"/>
  <p:notesSz cx="6858000" cy="9144000"/>
  <p:embeddedFontLst>
    <p:embeddedFont>
      <p:font typeface="Amatic SC" pitchFamily="2" charset="-79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70">
          <p15:clr>
            <a:srgbClr val="A4A3A4"/>
          </p15:clr>
        </p15:guide>
        <p15:guide id="2" pos="23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505ED0-0431-45FA-A5BE-7E9E30799241}">
  <a:tblStyle styleId="{40505ED0-0431-45FA-A5BE-7E9E307992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/>
    <p:restoredTop sz="94830"/>
  </p:normalViewPr>
  <p:slideViewPr>
    <p:cSldViewPr snapToGrid="0">
      <p:cViewPr>
        <p:scale>
          <a:sx n="53" d="100"/>
          <a:sy n="53" d="100"/>
        </p:scale>
        <p:origin x="4120" y="912"/>
      </p:cViewPr>
      <p:guideLst>
        <p:guide orient="horz" pos="3370"/>
        <p:guide pos="239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5" d="100"/>
        <a:sy n="14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3052" y="685800"/>
            <a:ext cx="243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2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4937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2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4998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2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2640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8718" y="1548715"/>
            <a:ext cx="7072200" cy="426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8711" y="5894977"/>
            <a:ext cx="7072200" cy="164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22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33198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010895" y="2397147"/>
            <a:ext cx="3319800" cy="71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8711" y="1155647"/>
            <a:ext cx="2330700" cy="157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8711" y="2890367"/>
            <a:ext cx="2330700" cy="6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6908" y="936312"/>
            <a:ext cx="5285400" cy="85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94763" y="-260"/>
            <a:ext cx="3794700" cy="1069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0365" y="2565003"/>
            <a:ext cx="3357600" cy="30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0365" y="5830393"/>
            <a:ext cx="3357600" cy="25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99788" y="1506075"/>
            <a:ext cx="3184800" cy="76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8711" y="8799592"/>
            <a:ext cx="4979100" cy="125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8711" y="2300739"/>
            <a:ext cx="7072200" cy="408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8711" y="6556625"/>
            <a:ext cx="7072200" cy="27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8711" y="925652"/>
            <a:ext cx="70722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8711" y="2397147"/>
            <a:ext cx="7072200" cy="71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32145" y="9699486"/>
            <a:ext cx="4554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2700" y="-5476"/>
            <a:ext cx="7589400" cy="10698600"/>
          </a:xfrm>
          <a:prstGeom prst="frame">
            <a:avLst>
              <a:gd name="adj1" fmla="val 12500"/>
            </a:avLst>
          </a:prstGeom>
          <a:solidFill>
            <a:srgbClr val="EEEEE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DA5F21-EB73-834A-B68E-98485260B0CD}"/>
              </a:ext>
            </a:extLst>
          </p:cNvPr>
          <p:cNvSpPr/>
          <p:nvPr/>
        </p:nvSpPr>
        <p:spPr>
          <a:xfrm>
            <a:off x="193562" y="121563"/>
            <a:ext cx="7202714" cy="10220903"/>
          </a:xfrm>
          <a:custGeom>
            <a:avLst/>
            <a:gdLst>
              <a:gd name="connsiteX0" fmla="*/ 0 w 7202714"/>
              <a:gd name="connsiteY0" fmla="*/ 65977 h 10220903"/>
              <a:gd name="connsiteX1" fmla="*/ 65977 w 7202714"/>
              <a:gd name="connsiteY1" fmla="*/ 0 h 10220903"/>
              <a:gd name="connsiteX2" fmla="*/ 779481 w 7202714"/>
              <a:gd name="connsiteY2" fmla="*/ 0 h 10220903"/>
              <a:gd name="connsiteX3" fmla="*/ 1280862 w 7202714"/>
              <a:gd name="connsiteY3" fmla="*/ 0 h 10220903"/>
              <a:gd name="connsiteX4" fmla="*/ 1994366 w 7202714"/>
              <a:gd name="connsiteY4" fmla="*/ 0 h 10220903"/>
              <a:gd name="connsiteX5" fmla="*/ 2566455 w 7202714"/>
              <a:gd name="connsiteY5" fmla="*/ 0 h 10220903"/>
              <a:gd name="connsiteX6" fmla="*/ 3067836 w 7202714"/>
              <a:gd name="connsiteY6" fmla="*/ 0 h 10220903"/>
              <a:gd name="connsiteX7" fmla="*/ 3498510 w 7202714"/>
              <a:gd name="connsiteY7" fmla="*/ 0 h 10220903"/>
              <a:gd name="connsiteX8" fmla="*/ 3999891 w 7202714"/>
              <a:gd name="connsiteY8" fmla="*/ 0 h 10220903"/>
              <a:gd name="connsiteX9" fmla="*/ 4501272 w 7202714"/>
              <a:gd name="connsiteY9" fmla="*/ 0 h 10220903"/>
              <a:gd name="connsiteX10" fmla="*/ 5144068 w 7202714"/>
              <a:gd name="connsiteY10" fmla="*/ 0 h 10220903"/>
              <a:gd name="connsiteX11" fmla="*/ 5786865 w 7202714"/>
              <a:gd name="connsiteY11" fmla="*/ 0 h 10220903"/>
              <a:gd name="connsiteX12" fmla="*/ 6358953 w 7202714"/>
              <a:gd name="connsiteY12" fmla="*/ 0 h 10220903"/>
              <a:gd name="connsiteX13" fmla="*/ 7136737 w 7202714"/>
              <a:gd name="connsiteY13" fmla="*/ 0 h 10220903"/>
              <a:gd name="connsiteX14" fmla="*/ 7202714 w 7202714"/>
              <a:gd name="connsiteY14" fmla="*/ 65977 h 10220903"/>
              <a:gd name="connsiteX15" fmla="*/ 7202714 w 7202714"/>
              <a:gd name="connsiteY15" fmla="*/ 435905 h 10220903"/>
              <a:gd name="connsiteX16" fmla="*/ 7202714 w 7202714"/>
              <a:gd name="connsiteY16" fmla="*/ 1209391 h 10220903"/>
              <a:gd name="connsiteX17" fmla="*/ 7202714 w 7202714"/>
              <a:gd name="connsiteY17" fmla="*/ 2083767 h 10220903"/>
              <a:gd name="connsiteX18" fmla="*/ 7202714 w 7202714"/>
              <a:gd name="connsiteY18" fmla="*/ 2453695 h 10220903"/>
              <a:gd name="connsiteX19" fmla="*/ 7202714 w 7202714"/>
              <a:gd name="connsiteY19" fmla="*/ 3328071 h 10220903"/>
              <a:gd name="connsiteX20" fmla="*/ 7202714 w 7202714"/>
              <a:gd name="connsiteY20" fmla="*/ 4202446 h 10220903"/>
              <a:gd name="connsiteX21" fmla="*/ 7202714 w 7202714"/>
              <a:gd name="connsiteY21" fmla="*/ 4572374 h 10220903"/>
              <a:gd name="connsiteX22" fmla="*/ 7202714 w 7202714"/>
              <a:gd name="connsiteY22" fmla="*/ 5244971 h 10220903"/>
              <a:gd name="connsiteX23" fmla="*/ 7202714 w 7202714"/>
              <a:gd name="connsiteY23" fmla="*/ 5816678 h 10220903"/>
              <a:gd name="connsiteX24" fmla="*/ 7202714 w 7202714"/>
              <a:gd name="connsiteY24" fmla="*/ 6388385 h 10220903"/>
              <a:gd name="connsiteX25" fmla="*/ 7202714 w 7202714"/>
              <a:gd name="connsiteY25" fmla="*/ 6960092 h 10220903"/>
              <a:gd name="connsiteX26" fmla="*/ 7202714 w 7202714"/>
              <a:gd name="connsiteY26" fmla="*/ 7330020 h 10220903"/>
              <a:gd name="connsiteX27" fmla="*/ 7202714 w 7202714"/>
              <a:gd name="connsiteY27" fmla="*/ 8204396 h 10220903"/>
              <a:gd name="connsiteX28" fmla="*/ 7202714 w 7202714"/>
              <a:gd name="connsiteY28" fmla="*/ 9078771 h 10220903"/>
              <a:gd name="connsiteX29" fmla="*/ 7202714 w 7202714"/>
              <a:gd name="connsiteY29" fmla="*/ 9448700 h 10220903"/>
              <a:gd name="connsiteX30" fmla="*/ 7202714 w 7202714"/>
              <a:gd name="connsiteY30" fmla="*/ 10154926 h 10220903"/>
              <a:gd name="connsiteX31" fmla="*/ 7136737 w 7202714"/>
              <a:gd name="connsiteY31" fmla="*/ 10220903 h 10220903"/>
              <a:gd name="connsiteX32" fmla="*/ 6423233 w 7202714"/>
              <a:gd name="connsiteY32" fmla="*/ 10220903 h 10220903"/>
              <a:gd name="connsiteX33" fmla="*/ 5921852 w 7202714"/>
              <a:gd name="connsiteY33" fmla="*/ 10220903 h 10220903"/>
              <a:gd name="connsiteX34" fmla="*/ 5420471 w 7202714"/>
              <a:gd name="connsiteY34" fmla="*/ 10220903 h 10220903"/>
              <a:gd name="connsiteX35" fmla="*/ 4706967 w 7202714"/>
              <a:gd name="connsiteY35" fmla="*/ 10220903 h 10220903"/>
              <a:gd name="connsiteX36" fmla="*/ 4276293 w 7202714"/>
              <a:gd name="connsiteY36" fmla="*/ 10220903 h 10220903"/>
              <a:gd name="connsiteX37" fmla="*/ 3704204 w 7202714"/>
              <a:gd name="connsiteY37" fmla="*/ 10220903 h 10220903"/>
              <a:gd name="connsiteX38" fmla="*/ 3061408 w 7202714"/>
              <a:gd name="connsiteY38" fmla="*/ 10220903 h 10220903"/>
              <a:gd name="connsiteX39" fmla="*/ 2560027 w 7202714"/>
              <a:gd name="connsiteY39" fmla="*/ 10220903 h 10220903"/>
              <a:gd name="connsiteX40" fmla="*/ 1775815 w 7202714"/>
              <a:gd name="connsiteY40" fmla="*/ 10220903 h 10220903"/>
              <a:gd name="connsiteX41" fmla="*/ 1345142 w 7202714"/>
              <a:gd name="connsiteY41" fmla="*/ 10220903 h 10220903"/>
              <a:gd name="connsiteX42" fmla="*/ 914468 w 7202714"/>
              <a:gd name="connsiteY42" fmla="*/ 10220903 h 10220903"/>
              <a:gd name="connsiteX43" fmla="*/ 65977 w 7202714"/>
              <a:gd name="connsiteY43" fmla="*/ 10220903 h 10220903"/>
              <a:gd name="connsiteX44" fmla="*/ 0 w 7202714"/>
              <a:gd name="connsiteY44" fmla="*/ 10154926 h 10220903"/>
              <a:gd name="connsiteX45" fmla="*/ 0 w 7202714"/>
              <a:gd name="connsiteY45" fmla="*/ 9482329 h 10220903"/>
              <a:gd name="connsiteX46" fmla="*/ 0 w 7202714"/>
              <a:gd name="connsiteY46" fmla="*/ 8607954 h 10220903"/>
              <a:gd name="connsiteX47" fmla="*/ 0 w 7202714"/>
              <a:gd name="connsiteY47" fmla="*/ 7935357 h 10220903"/>
              <a:gd name="connsiteX48" fmla="*/ 0 w 7202714"/>
              <a:gd name="connsiteY48" fmla="*/ 7565429 h 10220903"/>
              <a:gd name="connsiteX49" fmla="*/ 0 w 7202714"/>
              <a:gd name="connsiteY49" fmla="*/ 6691054 h 10220903"/>
              <a:gd name="connsiteX50" fmla="*/ 0 w 7202714"/>
              <a:gd name="connsiteY50" fmla="*/ 6018457 h 10220903"/>
              <a:gd name="connsiteX51" fmla="*/ 0 w 7202714"/>
              <a:gd name="connsiteY51" fmla="*/ 5345860 h 10220903"/>
              <a:gd name="connsiteX52" fmla="*/ 0 w 7202714"/>
              <a:gd name="connsiteY52" fmla="*/ 4875043 h 10220903"/>
              <a:gd name="connsiteX53" fmla="*/ 0 w 7202714"/>
              <a:gd name="connsiteY53" fmla="*/ 4000667 h 10220903"/>
              <a:gd name="connsiteX54" fmla="*/ 0 w 7202714"/>
              <a:gd name="connsiteY54" fmla="*/ 3529849 h 10220903"/>
              <a:gd name="connsiteX55" fmla="*/ 0 w 7202714"/>
              <a:gd name="connsiteY55" fmla="*/ 2655474 h 10220903"/>
              <a:gd name="connsiteX56" fmla="*/ 0 w 7202714"/>
              <a:gd name="connsiteY56" fmla="*/ 2285546 h 10220903"/>
              <a:gd name="connsiteX57" fmla="*/ 0 w 7202714"/>
              <a:gd name="connsiteY57" fmla="*/ 1512060 h 10220903"/>
              <a:gd name="connsiteX58" fmla="*/ 0 w 7202714"/>
              <a:gd name="connsiteY58" fmla="*/ 637684 h 10220903"/>
              <a:gd name="connsiteX59" fmla="*/ 0 w 7202714"/>
              <a:gd name="connsiteY59" fmla="*/ 65977 h 1022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02714" h="10220903" fill="none" extrusionOk="0">
                <a:moveTo>
                  <a:pt x="0" y="65977"/>
                </a:moveTo>
                <a:cubicBezTo>
                  <a:pt x="-317" y="34330"/>
                  <a:pt x="22905" y="-5814"/>
                  <a:pt x="65977" y="0"/>
                </a:cubicBezTo>
                <a:cubicBezTo>
                  <a:pt x="343996" y="4418"/>
                  <a:pt x="570394" y="-26945"/>
                  <a:pt x="779481" y="0"/>
                </a:cubicBezTo>
                <a:cubicBezTo>
                  <a:pt x="988568" y="26945"/>
                  <a:pt x="1093037" y="12599"/>
                  <a:pt x="1280862" y="0"/>
                </a:cubicBezTo>
                <a:cubicBezTo>
                  <a:pt x="1468687" y="-12599"/>
                  <a:pt x="1793242" y="-20141"/>
                  <a:pt x="1994366" y="0"/>
                </a:cubicBezTo>
                <a:cubicBezTo>
                  <a:pt x="2195490" y="20141"/>
                  <a:pt x="2399548" y="10970"/>
                  <a:pt x="2566455" y="0"/>
                </a:cubicBezTo>
                <a:cubicBezTo>
                  <a:pt x="2733362" y="-10970"/>
                  <a:pt x="2943565" y="-15198"/>
                  <a:pt x="3067836" y="0"/>
                </a:cubicBezTo>
                <a:cubicBezTo>
                  <a:pt x="3192107" y="15198"/>
                  <a:pt x="3389268" y="-874"/>
                  <a:pt x="3498510" y="0"/>
                </a:cubicBezTo>
                <a:cubicBezTo>
                  <a:pt x="3607752" y="874"/>
                  <a:pt x="3847931" y="15673"/>
                  <a:pt x="3999891" y="0"/>
                </a:cubicBezTo>
                <a:cubicBezTo>
                  <a:pt x="4151851" y="-15673"/>
                  <a:pt x="4361885" y="3396"/>
                  <a:pt x="4501272" y="0"/>
                </a:cubicBezTo>
                <a:cubicBezTo>
                  <a:pt x="4640659" y="-3396"/>
                  <a:pt x="4953678" y="26620"/>
                  <a:pt x="5144068" y="0"/>
                </a:cubicBezTo>
                <a:cubicBezTo>
                  <a:pt x="5334458" y="-26620"/>
                  <a:pt x="5643580" y="-20970"/>
                  <a:pt x="5786865" y="0"/>
                </a:cubicBezTo>
                <a:cubicBezTo>
                  <a:pt x="5930150" y="20970"/>
                  <a:pt x="6112956" y="20525"/>
                  <a:pt x="6358953" y="0"/>
                </a:cubicBezTo>
                <a:cubicBezTo>
                  <a:pt x="6604950" y="-20525"/>
                  <a:pt x="6931877" y="-16421"/>
                  <a:pt x="7136737" y="0"/>
                </a:cubicBezTo>
                <a:cubicBezTo>
                  <a:pt x="7170174" y="330"/>
                  <a:pt x="7207351" y="35190"/>
                  <a:pt x="7202714" y="65977"/>
                </a:cubicBezTo>
                <a:cubicBezTo>
                  <a:pt x="7193919" y="171879"/>
                  <a:pt x="7192236" y="253897"/>
                  <a:pt x="7202714" y="435905"/>
                </a:cubicBezTo>
                <a:cubicBezTo>
                  <a:pt x="7213192" y="617913"/>
                  <a:pt x="7227707" y="960109"/>
                  <a:pt x="7202714" y="1209391"/>
                </a:cubicBezTo>
                <a:cubicBezTo>
                  <a:pt x="7177721" y="1458673"/>
                  <a:pt x="7240436" y="1679810"/>
                  <a:pt x="7202714" y="2083767"/>
                </a:cubicBezTo>
                <a:cubicBezTo>
                  <a:pt x="7164992" y="2487724"/>
                  <a:pt x="7198438" y="2377432"/>
                  <a:pt x="7202714" y="2453695"/>
                </a:cubicBezTo>
                <a:cubicBezTo>
                  <a:pt x="7206990" y="2529958"/>
                  <a:pt x="7179992" y="3039961"/>
                  <a:pt x="7202714" y="3328071"/>
                </a:cubicBezTo>
                <a:cubicBezTo>
                  <a:pt x="7225436" y="3616181"/>
                  <a:pt x="7213526" y="3765585"/>
                  <a:pt x="7202714" y="4202446"/>
                </a:cubicBezTo>
                <a:cubicBezTo>
                  <a:pt x="7191902" y="4639308"/>
                  <a:pt x="7196245" y="4464261"/>
                  <a:pt x="7202714" y="4572374"/>
                </a:cubicBezTo>
                <a:cubicBezTo>
                  <a:pt x="7209183" y="4680487"/>
                  <a:pt x="7173563" y="4964056"/>
                  <a:pt x="7202714" y="5244971"/>
                </a:cubicBezTo>
                <a:cubicBezTo>
                  <a:pt x="7231865" y="5525886"/>
                  <a:pt x="7200023" y="5699786"/>
                  <a:pt x="7202714" y="5816678"/>
                </a:cubicBezTo>
                <a:cubicBezTo>
                  <a:pt x="7205405" y="5933570"/>
                  <a:pt x="7213408" y="6237379"/>
                  <a:pt x="7202714" y="6388385"/>
                </a:cubicBezTo>
                <a:cubicBezTo>
                  <a:pt x="7192020" y="6539391"/>
                  <a:pt x="7224828" y="6798570"/>
                  <a:pt x="7202714" y="6960092"/>
                </a:cubicBezTo>
                <a:cubicBezTo>
                  <a:pt x="7180600" y="7121614"/>
                  <a:pt x="7186873" y="7242037"/>
                  <a:pt x="7202714" y="7330020"/>
                </a:cubicBezTo>
                <a:cubicBezTo>
                  <a:pt x="7218555" y="7418003"/>
                  <a:pt x="7161410" y="7923768"/>
                  <a:pt x="7202714" y="8204396"/>
                </a:cubicBezTo>
                <a:cubicBezTo>
                  <a:pt x="7244018" y="8485024"/>
                  <a:pt x="7201352" y="8676974"/>
                  <a:pt x="7202714" y="9078771"/>
                </a:cubicBezTo>
                <a:cubicBezTo>
                  <a:pt x="7204076" y="9480569"/>
                  <a:pt x="7213449" y="9266665"/>
                  <a:pt x="7202714" y="9448700"/>
                </a:cubicBezTo>
                <a:cubicBezTo>
                  <a:pt x="7191979" y="9630735"/>
                  <a:pt x="7181705" y="9928805"/>
                  <a:pt x="7202714" y="10154926"/>
                </a:cubicBezTo>
                <a:cubicBezTo>
                  <a:pt x="7199525" y="10195119"/>
                  <a:pt x="7175488" y="10222290"/>
                  <a:pt x="7136737" y="10220903"/>
                </a:cubicBezTo>
                <a:cubicBezTo>
                  <a:pt x="6921099" y="10216412"/>
                  <a:pt x="6629217" y="10192917"/>
                  <a:pt x="6423233" y="10220903"/>
                </a:cubicBezTo>
                <a:cubicBezTo>
                  <a:pt x="6217249" y="10248889"/>
                  <a:pt x="6148942" y="10217260"/>
                  <a:pt x="5921852" y="10220903"/>
                </a:cubicBezTo>
                <a:cubicBezTo>
                  <a:pt x="5694762" y="10224546"/>
                  <a:pt x="5561904" y="10236968"/>
                  <a:pt x="5420471" y="10220903"/>
                </a:cubicBezTo>
                <a:cubicBezTo>
                  <a:pt x="5279038" y="10204838"/>
                  <a:pt x="5022149" y="10253213"/>
                  <a:pt x="4706967" y="10220903"/>
                </a:cubicBezTo>
                <a:cubicBezTo>
                  <a:pt x="4391785" y="10188593"/>
                  <a:pt x="4426392" y="10218831"/>
                  <a:pt x="4276293" y="10220903"/>
                </a:cubicBezTo>
                <a:cubicBezTo>
                  <a:pt x="4126194" y="10222975"/>
                  <a:pt x="3975229" y="10210391"/>
                  <a:pt x="3704204" y="10220903"/>
                </a:cubicBezTo>
                <a:cubicBezTo>
                  <a:pt x="3433179" y="10231415"/>
                  <a:pt x="3203239" y="10238399"/>
                  <a:pt x="3061408" y="10220903"/>
                </a:cubicBezTo>
                <a:cubicBezTo>
                  <a:pt x="2919577" y="10203407"/>
                  <a:pt x="2678914" y="10196476"/>
                  <a:pt x="2560027" y="10220903"/>
                </a:cubicBezTo>
                <a:cubicBezTo>
                  <a:pt x="2441140" y="10245330"/>
                  <a:pt x="2010997" y="10219543"/>
                  <a:pt x="1775815" y="10220903"/>
                </a:cubicBezTo>
                <a:cubicBezTo>
                  <a:pt x="1540633" y="10222263"/>
                  <a:pt x="1503129" y="10229153"/>
                  <a:pt x="1345142" y="10220903"/>
                </a:cubicBezTo>
                <a:cubicBezTo>
                  <a:pt x="1187155" y="10212653"/>
                  <a:pt x="1098301" y="10216153"/>
                  <a:pt x="914468" y="10220903"/>
                </a:cubicBezTo>
                <a:cubicBezTo>
                  <a:pt x="730635" y="10225653"/>
                  <a:pt x="364462" y="10213647"/>
                  <a:pt x="65977" y="10220903"/>
                </a:cubicBezTo>
                <a:cubicBezTo>
                  <a:pt x="26171" y="10221346"/>
                  <a:pt x="474" y="10197068"/>
                  <a:pt x="0" y="10154926"/>
                </a:cubicBezTo>
                <a:cubicBezTo>
                  <a:pt x="-11675" y="9826361"/>
                  <a:pt x="13448" y="9680989"/>
                  <a:pt x="0" y="9482329"/>
                </a:cubicBezTo>
                <a:cubicBezTo>
                  <a:pt x="-13448" y="9283669"/>
                  <a:pt x="-34519" y="8862667"/>
                  <a:pt x="0" y="8607954"/>
                </a:cubicBezTo>
                <a:cubicBezTo>
                  <a:pt x="34519" y="8353242"/>
                  <a:pt x="-1239" y="8153337"/>
                  <a:pt x="0" y="7935357"/>
                </a:cubicBezTo>
                <a:cubicBezTo>
                  <a:pt x="1239" y="7717377"/>
                  <a:pt x="-16997" y="7678420"/>
                  <a:pt x="0" y="7565429"/>
                </a:cubicBezTo>
                <a:cubicBezTo>
                  <a:pt x="16997" y="7452438"/>
                  <a:pt x="20813" y="7116282"/>
                  <a:pt x="0" y="6691054"/>
                </a:cubicBezTo>
                <a:cubicBezTo>
                  <a:pt x="-20813" y="6265826"/>
                  <a:pt x="11732" y="6225121"/>
                  <a:pt x="0" y="6018457"/>
                </a:cubicBezTo>
                <a:cubicBezTo>
                  <a:pt x="-11732" y="5811793"/>
                  <a:pt x="-1153" y="5656432"/>
                  <a:pt x="0" y="5345860"/>
                </a:cubicBezTo>
                <a:cubicBezTo>
                  <a:pt x="1153" y="5035288"/>
                  <a:pt x="-4776" y="5108509"/>
                  <a:pt x="0" y="4875043"/>
                </a:cubicBezTo>
                <a:cubicBezTo>
                  <a:pt x="4776" y="4641577"/>
                  <a:pt x="-3849" y="4339226"/>
                  <a:pt x="0" y="4000667"/>
                </a:cubicBezTo>
                <a:cubicBezTo>
                  <a:pt x="3849" y="3662108"/>
                  <a:pt x="-19633" y="3677920"/>
                  <a:pt x="0" y="3529849"/>
                </a:cubicBezTo>
                <a:cubicBezTo>
                  <a:pt x="19633" y="3381778"/>
                  <a:pt x="-29035" y="2984834"/>
                  <a:pt x="0" y="2655474"/>
                </a:cubicBezTo>
                <a:cubicBezTo>
                  <a:pt x="29035" y="2326115"/>
                  <a:pt x="-6765" y="2462251"/>
                  <a:pt x="0" y="2285546"/>
                </a:cubicBezTo>
                <a:cubicBezTo>
                  <a:pt x="6765" y="2108841"/>
                  <a:pt x="-1801" y="1830734"/>
                  <a:pt x="0" y="1512060"/>
                </a:cubicBezTo>
                <a:cubicBezTo>
                  <a:pt x="1801" y="1193386"/>
                  <a:pt x="-32482" y="984932"/>
                  <a:pt x="0" y="637684"/>
                </a:cubicBezTo>
                <a:cubicBezTo>
                  <a:pt x="32482" y="290436"/>
                  <a:pt x="-21237" y="349979"/>
                  <a:pt x="0" y="65977"/>
                </a:cubicBezTo>
                <a:close/>
              </a:path>
              <a:path w="7202714" h="10220903" stroke="0" extrusionOk="0">
                <a:moveTo>
                  <a:pt x="0" y="65977"/>
                </a:moveTo>
                <a:cubicBezTo>
                  <a:pt x="-1624" y="28537"/>
                  <a:pt x="21022" y="3196"/>
                  <a:pt x="65977" y="0"/>
                </a:cubicBezTo>
                <a:cubicBezTo>
                  <a:pt x="456716" y="-15367"/>
                  <a:pt x="534793" y="5350"/>
                  <a:pt x="850189" y="0"/>
                </a:cubicBezTo>
                <a:cubicBezTo>
                  <a:pt x="1165585" y="-5350"/>
                  <a:pt x="1306682" y="-26660"/>
                  <a:pt x="1422277" y="0"/>
                </a:cubicBezTo>
                <a:cubicBezTo>
                  <a:pt x="1537872" y="26660"/>
                  <a:pt x="1683294" y="908"/>
                  <a:pt x="1923658" y="0"/>
                </a:cubicBezTo>
                <a:cubicBezTo>
                  <a:pt x="2164022" y="-908"/>
                  <a:pt x="2317115" y="494"/>
                  <a:pt x="2637162" y="0"/>
                </a:cubicBezTo>
                <a:cubicBezTo>
                  <a:pt x="2957209" y="-494"/>
                  <a:pt x="3024719" y="-8472"/>
                  <a:pt x="3209251" y="0"/>
                </a:cubicBezTo>
                <a:cubicBezTo>
                  <a:pt x="3393783" y="8472"/>
                  <a:pt x="3626366" y="-29451"/>
                  <a:pt x="3993463" y="0"/>
                </a:cubicBezTo>
                <a:cubicBezTo>
                  <a:pt x="4360560" y="29451"/>
                  <a:pt x="4369805" y="20673"/>
                  <a:pt x="4494844" y="0"/>
                </a:cubicBezTo>
                <a:cubicBezTo>
                  <a:pt x="4619883" y="-20673"/>
                  <a:pt x="5014328" y="23230"/>
                  <a:pt x="5279056" y="0"/>
                </a:cubicBezTo>
                <a:cubicBezTo>
                  <a:pt x="5543784" y="-23230"/>
                  <a:pt x="5597116" y="-17997"/>
                  <a:pt x="5709729" y="0"/>
                </a:cubicBezTo>
                <a:cubicBezTo>
                  <a:pt x="5822342" y="17997"/>
                  <a:pt x="6128705" y="-25688"/>
                  <a:pt x="6352525" y="0"/>
                </a:cubicBezTo>
                <a:cubicBezTo>
                  <a:pt x="6576345" y="25688"/>
                  <a:pt x="6966868" y="23173"/>
                  <a:pt x="7136737" y="0"/>
                </a:cubicBezTo>
                <a:cubicBezTo>
                  <a:pt x="7175230" y="-2030"/>
                  <a:pt x="7204418" y="28440"/>
                  <a:pt x="7202714" y="65977"/>
                </a:cubicBezTo>
                <a:cubicBezTo>
                  <a:pt x="7198692" y="300017"/>
                  <a:pt x="7230837" y="407675"/>
                  <a:pt x="7202714" y="738574"/>
                </a:cubicBezTo>
                <a:cubicBezTo>
                  <a:pt x="7174591" y="1069473"/>
                  <a:pt x="7220480" y="1062419"/>
                  <a:pt x="7202714" y="1209391"/>
                </a:cubicBezTo>
                <a:cubicBezTo>
                  <a:pt x="7184948" y="1356363"/>
                  <a:pt x="7190768" y="1661433"/>
                  <a:pt x="7202714" y="1881988"/>
                </a:cubicBezTo>
                <a:cubicBezTo>
                  <a:pt x="7214660" y="2102543"/>
                  <a:pt x="7208638" y="2560854"/>
                  <a:pt x="7202714" y="2756363"/>
                </a:cubicBezTo>
                <a:cubicBezTo>
                  <a:pt x="7196790" y="2951872"/>
                  <a:pt x="7212965" y="3247709"/>
                  <a:pt x="7202714" y="3428960"/>
                </a:cubicBezTo>
                <a:cubicBezTo>
                  <a:pt x="7192463" y="3610211"/>
                  <a:pt x="7196865" y="3722719"/>
                  <a:pt x="7202714" y="3798888"/>
                </a:cubicBezTo>
                <a:cubicBezTo>
                  <a:pt x="7208563" y="3875057"/>
                  <a:pt x="7214575" y="4043223"/>
                  <a:pt x="7202714" y="4269706"/>
                </a:cubicBezTo>
                <a:cubicBezTo>
                  <a:pt x="7190853" y="4496189"/>
                  <a:pt x="7182135" y="4738208"/>
                  <a:pt x="7202714" y="5144081"/>
                </a:cubicBezTo>
                <a:cubicBezTo>
                  <a:pt x="7223293" y="5549955"/>
                  <a:pt x="7179608" y="5581875"/>
                  <a:pt x="7202714" y="5816678"/>
                </a:cubicBezTo>
                <a:cubicBezTo>
                  <a:pt x="7225820" y="6051481"/>
                  <a:pt x="7224261" y="6063365"/>
                  <a:pt x="7202714" y="6287496"/>
                </a:cubicBezTo>
                <a:cubicBezTo>
                  <a:pt x="7181167" y="6511627"/>
                  <a:pt x="7208749" y="6820173"/>
                  <a:pt x="7202714" y="6960092"/>
                </a:cubicBezTo>
                <a:cubicBezTo>
                  <a:pt x="7196679" y="7100011"/>
                  <a:pt x="7216823" y="7226296"/>
                  <a:pt x="7202714" y="7330020"/>
                </a:cubicBezTo>
                <a:cubicBezTo>
                  <a:pt x="7188605" y="7433744"/>
                  <a:pt x="7213910" y="7546152"/>
                  <a:pt x="7202714" y="7699948"/>
                </a:cubicBezTo>
                <a:cubicBezTo>
                  <a:pt x="7191518" y="7853744"/>
                  <a:pt x="7190152" y="8091514"/>
                  <a:pt x="7202714" y="8372545"/>
                </a:cubicBezTo>
                <a:cubicBezTo>
                  <a:pt x="7215276" y="8653576"/>
                  <a:pt x="7186108" y="8693177"/>
                  <a:pt x="7202714" y="8843363"/>
                </a:cubicBezTo>
                <a:cubicBezTo>
                  <a:pt x="7219320" y="8993549"/>
                  <a:pt x="7169738" y="9705784"/>
                  <a:pt x="7202714" y="10154926"/>
                </a:cubicBezTo>
                <a:cubicBezTo>
                  <a:pt x="7206241" y="10190590"/>
                  <a:pt x="7175985" y="10223218"/>
                  <a:pt x="7136737" y="10220903"/>
                </a:cubicBezTo>
                <a:cubicBezTo>
                  <a:pt x="6778258" y="10227597"/>
                  <a:pt x="6741543" y="10194584"/>
                  <a:pt x="6352525" y="10220903"/>
                </a:cubicBezTo>
                <a:cubicBezTo>
                  <a:pt x="5963507" y="10247222"/>
                  <a:pt x="5801747" y="10212431"/>
                  <a:pt x="5639021" y="10220903"/>
                </a:cubicBezTo>
                <a:cubicBezTo>
                  <a:pt x="5476295" y="10229375"/>
                  <a:pt x="5375848" y="10212160"/>
                  <a:pt x="5137640" y="10220903"/>
                </a:cubicBezTo>
                <a:cubicBezTo>
                  <a:pt x="4899432" y="10229646"/>
                  <a:pt x="4850605" y="10213380"/>
                  <a:pt x="4706967" y="10220903"/>
                </a:cubicBezTo>
                <a:cubicBezTo>
                  <a:pt x="4563329" y="10228426"/>
                  <a:pt x="4346349" y="10235369"/>
                  <a:pt x="4205586" y="10220903"/>
                </a:cubicBezTo>
                <a:cubicBezTo>
                  <a:pt x="4064823" y="10206437"/>
                  <a:pt x="3748357" y="10252320"/>
                  <a:pt x="3492082" y="10220903"/>
                </a:cubicBezTo>
                <a:cubicBezTo>
                  <a:pt x="3235807" y="10189486"/>
                  <a:pt x="3100492" y="10205877"/>
                  <a:pt x="2990700" y="10220903"/>
                </a:cubicBezTo>
                <a:cubicBezTo>
                  <a:pt x="2880908" y="10235929"/>
                  <a:pt x="2726554" y="10227018"/>
                  <a:pt x="2560027" y="10220903"/>
                </a:cubicBezTo>
                <a:cubicBezTo>
                  <a:pt x="2393500" y="10214788"/>
                  <a:pt x="2160974" y="10235937"/>
                  <a:pt x="2058646" y="10220903"/>
                </a:cubicBezTo>
                <a:cubicBezTo>
                  <a:pt x="1956318" y="10205869"/>
                  <a:pt x="1771558" y="10229993"/>
                  <a:pt x="1486557" y="10220903"/>
                </a:cubicBezTo>
                <a:cubicBezTo>
                  <a:pt x="1201556" y="10211813"/>
                  <a:pt x="1072777" y="10244206"/>
                  <a:pt x="843761" y="10220903"/>
                </a:cubicBezTo>
                <a:cubicBezTo>
                  <a:pt x="614745" y="10197600"/>
                  <a:pt x="271939" y="10186310"/>
                  <a:pt x="65977" y="10220903"/>
                </a:cubicBezTo>
                <a:cubicBezTo>
                  <a:pt x="30163" y="10222506"/>
                  <a:pt x="8205" y="10195181"/>
                  <a:pt x="0" y="10154926"/>
                </a:cubicBezTo>
                <a:cubicBezTo>
                  <a:pt x="375" y="9936543"/>
                  <a:pt x="10760" y="9755938"/>
                  <a:pt x="0" y="9482329"/>
                </a:cubicBezTo>
                <a:cubicBezTo>
                  <a:pt x="-10760" y="9208720"/>
                  <a:pt x="10513" y="8991134"/>
                  <a:pt x="0" y="8708843"/>
                </a:cubicBezTo>
                <a:cubicBezTo>
                  <a:pt x="-10513" y="8426552"/>
                  <a:pt x="5055" y="8345117"/>
                  <a:pt x="0" y="8137136"/>
                </a:cubicBezTo>
                <a:cubicBezTo>
                  <a:pt x="-5055" y="7929155"/>
                  <a:pt x="4623" y="7617232"/>
                  <a:pt x="0" y="7363650"/>
                </a:cubicBezTo>
                <a:cubicBezTo>
                  <a:pt x="-4623" y="7110068"/>
                  <a:pt x="-18354" y="7031930"/>
                  <a:pt x="0" y="6892832"/>
                </a:cubicBezTo>
                <a:cubicBezTo>
                  <a:pt x="18354" y="6753734"/>
                  <a:pt x="10272" y="6381879"/>
                  <a:pt x="0" y="6220236"/>
                </a:cubicBezTo>
                <a:cubicBezTo>
                  <a:pt x="-10272" y="6058593"/>
                  <a:pt x="17448" y="5989323"/>
                  <a:pt x="0" y="5850308"/>
                </a:cubicBezTo>
                <a:cubicBezTo>
                  <a:pt x="-17448" y="5711293"/>
                  <a:pt x="11051" y="5385648"/>
                  <a:pt x="0" y="4975932"/>
                </a:cubicBezTo>
                <a:cubicBezTo>
                  <a:pt x="-11051" y="4566216"/>
                  <a:pt x="-14308" y="4460848"/>
                  <a:pt x="0" y="4303336"/>
                </a:cubicBezTo>
                <a:cubicBezTo>
                  <a:pt x="14308" y="4145824"/>
                  <a:pt x="12748" y="3703481"/>
                  <a:pt x="0" y="3428960"/>
                </a:cubicBezTo>
                <a:cubicBezTo>
                  <a:pt x="-12748" y="3154439"/>
                  <a:pt x="-3006" y="3135309"/>
                  <a:pt x="0" y="2857253"/>
                </a:cubicBezTo>
                <a:cubicBezTo>
                  <a:pt x="3006" y="2579197"/>
                  <a:pt x="-18838" y="2539254"/>
                  <a:pt x="0" y="2386435"/>
                </a:cubicBezTo>
                <a:cubicBezTo>
                  <a:pt x="18838" y="2233616"/>
                  <a:pt x="-639" y="1868726"/>
                  <a:pt x="0" y="1713839"/>
                </a:cubicBezTo>
                <a:cubicBezTo>
                  <a:pt x="639" y="1558952"/>
                  <a:pt x="3114" y="1169001"/>
                  <a:pt x="0" y="940353"/>
                </a:cubicBezTo>
                <a:cubicBezTo>
                  <a:pt x="-3114" y="711705"/>
                  <a:pt x="27614" y="476554"/>
                  <a:pt x="0" y="6597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91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Google Shape;66;p13"/>
          <p:cNvSpPr txBox="1"/>
          <p:nvPr/>
        </p:nvSpPr>
        <p:spPr>
          <a:xfrm>
            <a:off x="431146" y="1383011"/>
            <a:ext cx="3696354" cy="53995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matic SC"/>
                <a:ea typeface="Amatic SC"/>
                <a:cs typeface="Amatic SC"/>
                <a:sym typeface="Amatic SC"/>
              </a:rPr>
              <a:t>Read the Student answer to the question below.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0" name="Google Shape;56;p13">
            <a:extLst>
              <a:ext uri="{FF2B5EF4-FFF2-40B4-BE49-F238E27FC236}">
                <a16:creationId xmlns:a16="http://schemas.microsoft.com/office/drawing/2014/main" id="{043E636E-4755-7D44-9FF3-BCD68F137A54}"/>
              </a:ext>
            </a:extLst>
          </p:cNvPr>
          <p:cNvSpPr txBox="1"/>
          <p:nvPr/>
        </p:nvSpPr>
        <p:spPr>
          <a:xfrm>
            <a:off x="373986" y="495486"/>
            <a:ext cx="7202714" cy="833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Distribution of Volcanoes</a:t>
            </a:r>
            <a:endParaRPr sz="28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7150298-F4DA-0648-95A4-8DA9B83CB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30" y="355697"/>
            <a:ext cx="2526022" cy="279579"/>
          </a:xfrm>
          <a:prstGeom prst="rect">
            <a:avLst/>
          </a:prstGeom>
        </p:spPr>
      </p:pic>
      <p:sp>
        <p:nvSpPr>
          <p:cNvPr id="121" name="Google Shape;66;p13">
            <a:extLst>
              <a:ext uri="{FF2B5EF4-FFF2-40B4-BE49-F238E27FC236}">
                <a16:creationId xmlns:a16="http://schemas.microsoft.com/office/drawing/2014/main" id="{453967E4-39CE-B34B-A521-E8C48435E9CB}"/>
              </a:ext>
            </a:extLst>
          </p:cNvPr>
          <p:cNvSpPr txBox="1"/>
          <p:nvPr/>
        </p:nvSpPr>
        <p:spPr>
          <a:xfrm>
            <a:off x="438756" y="2057394"/>
            <a:ext cx="2800295" cy="2924264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Q. Describe the distribution of volcanoes shown in figure 1. (2 marks)  </a:t>
            </a:r>
            <a:endParaRPr b="1" dirty="0">
              <a:latin typeface="+mj-lt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dirty="0"/>
              <a:t>Volcanoes are found all over the world. This includes in North America, South America, Africa and Asia. </a:t>
            </a:r>
            <a:endParaRPr dirty="0"/>
          </a:p>
        </p:txBody>
      </p:sp>
      <p:sp>
        <p:nvSpPr>
          <p:cNvPr id="122" name="Google Shape;66;p13">
            <a:extLst>
              <a:ext uri="{FF2B5EF4-FFF2-40B4-BE49-F238E27FC236}">
                <a16:creationId xmlns:a16="http://schemas.microsoft.com/office/drawing/2014/main" id="{6D7F4407-9894-8F4A-8043-38387107EC04}"/>
              </a:ext>
            </a:extLst>
          </p:cNvPr>
          <p:cNvSpPr txBox="1"/>
          <p:nvPr/>
        </p:nvSpPr>
        <p:spPr>
          <a:xfrm>
            <a:off x="431146" y="5035968"/>
            <a:ext cx="6727546" cy="80852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matic SC"/>
                <a:ea typeface="Amatic SC"/>
                <a:cs typeface="Amatic SC"/>
                <a:sym typeface="Amatic SC"/>
              </a:rPr>
              <a:t>Read the marking guidance to the question then identify the positive positive features and suggest improvements that could be made.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60715AC-99A9-0740-8FAC-BC392C17C6E8}"/>
              </a:ext>
            </a:extLst>
          </p:cNvPr>
          <p:cNvSpPr/>
          <p:nvPr/>
        </p:nvSpPr>
        <p:spPr>
          <a:xfrm>
            <a:off x="5569400" y="859791"/>
            <a:ext cx="1324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>
                <a:latin typeface="Amatic SC"/>
                <a:ea typeface="Amatic SC"/>
                <a:cs typeface="Amatic SC"/>
                <a:sym typeface="Amatic SC"/>
              </a:rPr>
              <a:t>Re-Write it</a:t>
            </a:r>
            <a:endParaRPr lang="en-GB" sz="2800" dirty="0"/>
          </a:p>
        </p:txBody>
      </p:sp>
      <p:sp>
        <p:nvSpPr>
          <p:cNvPr id="123" name="Google Shape;66;p13">
            <a:extLst>
              <a:ext uri="{FF2B5EF4-FFF2-40B4-BE49-F238E27FC236}">
                <a16:creationId xmlns:a16="http://schemas.microsoft.com/office/drawing/2014/main" id="{B37C79B5-9F16-154A-857A-84E393718454}"/>
              </a:ext>
            </a:extLst>
          </p:cNvPr>
          <p:cNvSpPr txBox="1"/>
          <p:nvPr/>
        </p:nvSpPr>
        <p:spPr>
          <a:xfrm>
            <a:off x="3782001" y="7029216"/>
            <a:ext cx="3376692" cy="77484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matic SC"/>
                <a:cs typeface="Amatic SC"/>
                <a:sym typeface="Amatic SC"/>
              </a:rPr>
              <a:t>Identify key geographical terms that Should be included to improve the answer.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21D2271-0CAC-AB4C-8092-A78F0BAF0459}"/>
              </a:ext>
            </a:extLst>
          </p:cNvPr>
          <p:cNvGrpSpPr/>
          <p:nvPr/>
        </p:nvGrpSpPr>
        <p:grpSpPr>
          <a:xfrm>
            <a:off x="686981" y="6809290"/>
            <a:ext cx="2700260" cy="2700260"/>
            <a:chOff x="692297" y="6839713"/>
            <a:chExt cx="2700260" cy="2700260"/>
          </a:xfrm>
        </p:grpSpPr>
        <p:pic>
          <p:nvPicPr>
            <p:cNvPr id="127" name="Graphic 126">
              <a:extLst>
                <a:ext uri="{FF2B5EF4-FFF2-40B4-BE49-F238E27FC236}">
                  <a16:creationId xmlns:a16="http://schemas.microsoft.com/office/drawing/2014/main" id="{2C2AADEF-CD18-CA45-94E3-C00C176F43CA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2297" y="6839713"/>
              <a:ext cx="2700260" cy="2700260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F89C356-4BFC-CA47-B365-79B3EABB6334}"/>
                </a:ext>
              </a:extLst>
            </p:cNvPr>
            <p:cNvSpPr/>
            <p:nvPr/>
          </p:nvSpPr>
          <p:spPr>
            <a:xfrm>
              <a:off x="2552067" y="7257382"/>
              <a:ext cx="58541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GB" b="1" dirty="0">
                  <a:latin typeface="Amatic SC"/>
                  <a:cs typeface="Amatic SC"/>
                  <a:sym typeface="Amatic SC"/>
                </a:rPr>
                <a:t>Positive</a:t>
              </a:r>
              <a:endParaRPr lang="en-GB" b="1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A3BEF02A-C294-144A-BA7E-E0C10CFBAE42}"/>
                </a:ext>
              </a:extLst>
            </p:cNvPr>
            <p:cNvSpPr/>
            <p:nvPr/>
          </p:nvSpPr>
          <p:spPr>
            <a:xfrm>
              <a:off x="692297" y="7257383"/>
              <a:ext cx="94288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GB" b="1" dirty="0">
                  <a:latin typeface="Amatic SC"/>
                  <a:cs typeface="Amatic SC"/>
                  <a:sym typeface="Amatic SC"/>
                </a:rPr>
                <a:t>Improvements</a:t>
              </a:r>
              <a:endParaRPr lang="en-GB" b="1" dirty="0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FDB85C7F-5DF7-CB43-BFF0-08CFB8863393}"/>
              </a:ext>
            </a:extLst>
          </p:cNvPr>
          <p:cNvSpPr/>
          <p:nvPr/>
        </p:nvSpPr>
        <p:spPr>
          <a:xfrm>
            <a:off x="3782001" y="7938484"/>
            <a:ext cx="3376691" cy="2264194"/>
          </a:xfrm>
          <a:custGeom>
            <a:avLst/>
            <a:gdLst>
              <a:gd name="connsiteX0" fmla="*/ 0 w 3376691"/>
              <a:gd name="connsiteY0" fmla="*/ 0 h 2264194"/>
              <a:gd name="connsiteX1" fmla="*/ 529015 w 3376691"/>
              <a:gd name="connsiteY1" fmla="*/ 0 h 2264194"/>
              <a:gd name="connsiteX2" fmla="*/ 990496 w 3376691"/>
              <a:gd name="connsiteY2" fmla="*/ 0 h 2264194"/>
              <a:gd name="connsiteX3" fmla="*/ 1620812 w 3376691"/>
              <a:gd name="connsiteY3" fmla="*/ 0 h 2264194"/>
              <a:gd name="connsiteX4" fmla="*/ 2149827 w 3376691"/>
              <a:gd name="connsiteY4" fmla="*/ 0 h 2264194"/>
              <a:gd name="connsiteX5" fmla="*/ 2678842 w 3376691"/>
              <a:gd name="connsiteY5" fmla="*/ 0 h 2264194"/>
              <a:gd name="connsiteX6" fmla="*/ 3376691 w 3376691"/>
              <a:gd name="connsiteY6" fmla="*/ 0 h 2264194"/>
              <a:gd name="connsiteX7" fmla="*/ 3376691 w 3376691"/>
              <a:gd name="connsiteY7" fmla="*/ 520765 h 2264194"/>
              <a:gd name="connsiteX8" fmla="*/ 3376691 w 3376691"/>
              <a:gd name="connsiteY8" fmla="*/ 1086813 h 2264194"/>
              <a:gd name="connsiteX9" fmla="*/ 3376691 w 3376691"/>
              <a:gd name="connsiteY9" fmla="*/ 1607578 h 2264194"/>
              <a:gd name="connsiteX10" fmla="*/ 3376691 w 3376691"/>
              <a:gd name="connsiteY10" fmla="*/ 2264194 h 2264194"/>
              <a:gd name="connsiteX11" fmla="*/ 2813909 w 3376691"/>
              <a:gd name="connsiteY11" fmla="*/ 2264194 h 2264194"/>
              <a:gd name="connsiteX12" fmla="*/ 2284894 w 3376691"/>
              <a:gd name="connsiteY12" fmla="*/ 2264194 h 2264194"/>
              <a:gd name="connsiteX13" fmla="*/ 1654579 w 3376691"/>
              <a:gd name="connsiteY13" fmla="*/ 2264194 h 2264194"/>
              <a:gd name="connsiteX14" fmla="*/ 1024263 w 3376691"/>
              <a:gd name="connsiteY14" fmla="*/ 2264194 h 2264194"/>
              <a:gd name="connsiteX15" fmla="*/ 529015 w 3376691"/>
              <a:gd name="connsiteY15" fmla="*/ 2264194 h 2264194"/>
              <a:gd name="connsiteX16" fmla="*/ 0 w 3376691"/>
              <a:gd name="connsiteY16" fmla="*/ 2264194 h 2264194"/>
              <a:gd name="connsiteX17" fmla="*/ 0 w 3376691"/>
              <a:gd name="connsiteY17" fmla="*/ 1652862 h 2264194"/>
              <a:gd name="connsiteX18" fmla="*/ 0 w 3376691"/>
              <a:gd name="connsiteY18" fmla="*/ 1154739 h 2264194"/>
              <a:gd name="connsiteX19" fmla="*/ 0 w 3376691"/>
              <a:gd name="connsiteY19" fmla="*/ 633974 h 2264194"/>
              <a:gd name="connsiteX20" fmla="*/ 0 w 3376691"/>
              <a:gd name="connsiteY20" fmla="*/ 0 h 2264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376691" h="2264194" extrusionOk="0">
                <a:moveTo>
                  <a:pt x="0" y="0"/>
                </a:moveTo>
                <a:cubicBezTo>
                  <a:pt x="111807" y="-2826"/>
                  <a:pt x="290536" y="3089"/>
                  <a:pt x="529015" y="0"/>
                </a:cubicBezTo>
                <a:cubicBezTo>
                  <a:pt x="767494" y="-3089"/>
                  <a:pt x="767963" y="8437"/>
                  <a:pt x="990496" y="0"/>
                </a:cubicBezTo>
                <a:cubicBezTo>
                  <a:pt x="1213029" y="-8437"/>
                  <a:pt x="1479649" y="28020"/>
                  <a:pt x="1620812" y="0"/>
                </a:cubicBezTo>
                <a:cubicBezTo>
                  <a:pt x="1761975" y="-28020"/>
                  <a:pt x="1918368" y="24871"/>
                  <a:pt x="2149827" y="0"/>
                </a:cubicBezTo>
                <a:cubicBezTo>
                  <a:pt x="2381287" y="-24871"/>
                  <a:pt x="2521962" y="42288"/>
                  <a:pt x="2678842" y="0"/>
                </a:cubicBezTo>
                <a:cubicBezTo>
                  <a:pt x="2835722" y="-42288"/>
                  <a:pt x="3116815" y="22808"/>
                  <a:pt x="3376691" y="0"/>
                </a:cubicBezTo>
                <a:cubicBezTo>
                  <a:pt x="3385277" y="169868"/>
                  <a:pt x="3316711" y="389229"/>
                  <a:pt x="3376691" y="520765"/>
                </a:cubicBezTo>
                <a:cubicBezTo>
                  <a:pt x="3436671" y="652302"/>
                  <a:pt x="3349340" y="814762"/>
                  <a:pt x="3376691" y="1086813"/>
                </a:cubicBezTo>
                <a:cubicBezTo>
                  <a:pt x="3404042" y="1358864"/>
                  <a:pt x="3316981" y="1393036"/>
                  <a:pt x="3376691" y="1607578"/>
                </a:cubicBezTo>
                <a:cubicBezTo>
                  <a:pt x="3436401" y="1822121"/>
                  <a:pt x="3375504" y="2121352"/>
                  <a:pt x="3376691" y="2264194"/>
                </a:cubicBezTo>
                <a:cubicBezTo>
                  <a:pt x="3159022" y="2327895"/>
                  <a:pt x="2987579" y="2200028"/>
                  <a:pt x="2813909" y="2264194"/>
                </a:cubicBezTo>
                <a:cubicBezTo>
                  <a:pt x="2640239" y="2328360"/>
                  <a:pt x="2522251" y="2213304"/>
                  <a:pt x="2284894" y="2264194"/>
                </a:cubicBezTo>
                <a:cubicBezTo>
                  <a:pt x="2047537" y="2315084"/>
                  <a:pt x="1857557" y="2190112"/>
                  <a:pt x="1654579" y="2264194"/>
                </a:cubicBezTo>
                <a:cubicBezTo>
                  <a:pt x="1451601" y="2338276"/>
                  <a:pt x="1197612" y="2244730"/>
                  <a:pt x="1024263" y="2264194"/>
                </a:cubicBezTo>
                <a:cubicBezTo>
                  <a:pt x="850914" y="2283658"/>
                  <a:pt x="649032" y="2224619"/>
                  <a:pt x="529015" y="2264194"/>
                </a:cubicBezTo>
                <a:cubicBezTo>
                  <a:pt x="408998" y="2303769"/>
                  <a:pt x="244245" y="2262194"/>
                  <a:pt x="0" y="2264194"/>
                </a:cubicBezTo>
                <a:cubicBezTo>
                  <a:pt x="-18225" y="1990200"/>
                  <a:pt x="60374" y="1828740"/>
                  <a:pt x="0" y="1652862"/>
                </a:cubicBezTo>
                <a:cubicBezTo>
                  <a:pt x="-60374" y="1476984"/>
                  <a:pt x="21470" y="1374707"/>
                  <a:pt x="0" y="1154739"/>
                </a:cubicBezTo>
                <a:cubicBezTo>
                  <a:pt x="-21470" y="934771"/>
                  <a:pt x="29094" y="875045"/>
                  <a:pt x="0" y="633974"/>
                </a:cubicBezTo>
                <a:cubicBezTo>
                  <a:pt x="-29094" y="392903"/>
                  <a:pt x="25068" y="19752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Google Shape;66;p13">
            <a:extLst>
              <a:ext uri="{FF2B5EF4-FFF2-40B4-BE49-F238E27FC236}">
                <a16:creationId xmlns:a16="http://schemas.microsoft.com/office/drawing/2014/main" id="{6614419F-D831-3845-A983-EFDC26715501}"/>
              </a:ext>
            </a:extLst>
          </p:cNvPr>
          <p:cNvSpPr txBox="1"/>
          <p:nvPr/>
        </p:nvSpPr>
        <p:spPr>
          <a:xfrm>
            <a:off x="3794919" y="7912680"/>
            <a:ext cx="3262553" cy="774843"/>
          </a:xfrm>
          <a:prstGeom prst="rect">
            <a:avLst/>
          </a:prstGeom>
          <a:noFill/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matic SC"/>
                <a:cs typeface="Amatic SC"/>
                <a:sym typeface="Amatic SC"/>
              </a:rPr>
              <a:t>Glossary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A5CD3A-6AF5-A844-9917-6F4E20B8F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892204"/>
              </p:ext>
            </p:extLst>
          </p:nvPr>
        </p:nvGraphicFramePr>
        <p:xfrm>
          <a:off x="431146" y="5999546"/>
          <a:ext cx="6899929" cy="975360"/>
        </p:xfrm>
        <a:graphic>
          <a:graphicData uri="http://schemas.openxmlformats.org/drawingml/2006/table">
            <a:tbl>
              <a:tblPr/>
              <a:tblGrid>
                <a:gridCol w="6899929">
                  <a:extLst>
                    <a:ext uri="{9D8B030D-6E8A-4147-A177-3AD203B41FA5}">
                      <a16:colId xmlns:a16="http://schemas.microsoft.com/office/drawing/2014/main" val="3410254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Credit statements about distribution of volcanoes using information on the map. 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No credit for simply listing continents or places where volcanoes are found. 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AO4 = 2 marks </a:t>
                      </a: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997498"/>
                  </a:ext>
                </a:extLst>
              </a:tr>
            </a:tbl>
          </a:graphicData>
        </a:graphic>
      </p:graphicFrame>
      <p:sp>
        <p:nvSpPr>
          <p:cNvPr id="21" name="Google Shape;66;p13">
            <a:extLst>
              <a:ext uri="{FF2B5EF4-FFF2-40B4-BE49-F238E27FC236}">
                <a16:creationId xmlns:a16="http://schemas.microsoft.com/office/drawing/2014/main" id="{7A05EDDD-2BB9-F044-A929-52B8D256567C}"/>
              </a:ext>
            </a:extLst>
          </p:cNvPr>
          <p:cNvSpPr txBox="1"/>
          <p:nvPr/>
        </p:nvSpPr>
        <p:spPr>
          <a:xfrm>
            <a:off x="3195445" y="4190352"/>
            <a:ext cx="4110230" cy="580172"/>
          </a:xfrm>
          <a:prstGeom prst="rect">
            <a:avLst/>
          </a:prstGeom>
          <a:noFill/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Figure 1. The global distribution of active volcanoes</a:t>
            </a:r>
            <a:endParaRPr b="1" dirty="0">
              <a:latin typeface="+mj-lt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E674248-2EBC-D841-A66E-638C0C3A03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3435" y="2057393"/>
            <a:ext cx="4008081" cy="221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3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2700" y="-5476"/>
            <a:ext cx="7589400" cy="10698600"/>
          </a:xfrm>
          <a:prstGeom prst="frame">
            <a:avLst>
              <a:gd name="adj1" fmla="val 12500"/>
            </a:avLst>
          </a:prstGeom>
          <a:solidFill>
            <a:srgbClr val="EEEEE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DA5F21-EB73-834A-B68E-98485260B0CD}"/>
              </a:ext>
            </a:extLst>
          </p:cNvPr>
          <p:cNvSpPr/>
          <p:nvPr/>
        </p:nvSpPr>
        <p:spPr>
          <a:xfrm>
            <a:off x="193562" y="131076"/>
            <a:ext cx="7202714" cy="10220903"/>
          </a:xfrm>
          <a:custGeom>
            <a:avLst/>
            <a:gdLst>
              <a:gd name="connsiteX0" fmla="*/ 0 w 7202714"/>
              <a:gd name="connsiteY0" fmla="*/ 65977 h 10220903"/>
              <a:gd name="connsiteX1" fmla="*/ 65977 w 7202714"/>
              <a:gd name="connsiteY1" fmla="*/ 0 h 10220903"/>
              <a:gd name="connsiteX2" fmla="*/ 779481 w 7202714"/>
              <a:gd name="connsiteY2" fmla="*/ 0 h 10220903"/>
              <a:gd name="connsiteX3" fmla="*/ 1280862 w 7202714"/>
              <a:gd name="connsiteY3" fmla="*/ 0 h 10220903"/>
              <a:gd name="connsiteX4" fmla="*/ 1994366 w 7202714"/>
              <a:gd name="connsiteY4" fmla="*/ 0 h 10220903"/>
              <a:gd name="connsiteX5" fmla="*/ 2566455 w 7202714"/>
              <a:gd name="connsiteY5" fmla="*/ 0 h 10220903"/>
              <a:gd name="connsiteX6" fmla="*/ 3067836 w 7202714"/>
              <a:gd name="connsiteY6" fmla="*/ 0 h 10220903"/>
              <a:gd name="connsiteX7" fmla="*/ 3498510 w 7202714"/>
              <a:gd name="connsiteY7" fmla="*/ 0 h 10220903"/>
              <a:gd name="connsiteX8" fmla="*/ 3999891 w 7202714"/>
              <a:gd name="connsiteY8" fmla="*/ 0 h 10220903"/>
              <a:gd name="connsiteX9" fmla="*/ 4501272 w 7202714"/>
              <a:gd name="connsiteY9" fmla="*/ 0 h 10220903"/>
              <a:gd name="connsiteX10" fmla="*/ 5144068 w 7202714"/>
              <a:gd name="connsiteY10" fmla="*/ 0 h 10220903"/>
              <a:gd name="connsiteX11" fmla="*/ 5786865 w 7202714"/>
              <a:gd name="connsiteY11" fmla="*/ 0 h 10220903"/>
              <a:gd name="connsiteX12" fmla="*/ 6358953 w 7202714"/>
              <a:gd name="connsiteY12" fmla="*/ 0 h 10220903"/>
              <a:gd name="connsiteX13" fmla="*/ 7136737 w 7202714"/>
              <a:gd name="connsiteY13" fmla="*/ 0 h 10220903"/>
              <a:gd name="connsiteX14" fmla="*/ 7202714 w 7202714"/>
              <a:gd name="connsiteY14" fmla="*/ 65977 h 10220903"/>
              <a:gd name="connsiteX15" fmla="*/ 7202714 w 7202714"/>
              <a:gd name="connsiteY15" fmla="*/ 435905 h 10220903"/>
              <a:gd name="connsiteX16" fmla="*/ 7202714 w 7202714"/>
              <a:gd name="connsiteY16" fmla="*/ 1209391 h 10220903"/>
              <a:gd name="connsiteX17" fmla="*/ 7202714 w 7202714"/>
              <a:gd name="connsiteY17" fmla="*/ 2083767 h 10220903"/>
              <a:gd name="connsiteX18" fmla="*/ 7202714 w 7202714"/>
              <a:gd name="connsiteY18" fmla="*/ 2453695 h 10220903"/>
              <a:gd name="connsiteX19" fmla="*/ 7202714 w 7202714"/>
              <a:gd name="connsiteY19" fmla="*/ 3328071 h 10220903"/>
              <a:gd name="connsiteX20" fmla="*/ 7202714 w 7202714"/>
              <a:gd name="connsiteY20" fmla="*/ 4202446 h 10220903"/>
              <a:gd name="connsiteX21" fmla="*/ 7202714 w 7202714"/>
              <a:gd name="connsiteY21" fmla="*/ 4572374 h 10220903"/>
              <a:gd name="connsiteX22" fmla="*/ 7202714 w 7202714"/>
              <a:gd name="connsiteY22" fmla="*/ 5244971 h 10220903"/>
              <a:gd name="connsiteX23" fmla="*/ 7202714 w 7202714"/>
              <a:gd name="connsiteY23" fmla="*/ 5816678 h 10220903"/>
              <a:gd name="connsiteX24" fmla="*/ 7202714 w 7202714"/>
              <a:gd name="connsiteY24" fmla="*/ 6388385 h 10220903"/>
              <a:gd name="connsiteX25" fmla="*/ 7202714 w 7202714"/>
              <a:gd name="connsiteY25" fmla="*/ 6960092 h 10220903"/>
              <a:gd name="connsiteX26" fmla="*/ 7202714 w 7202714"/>
              <a:gd name="connsiteY26" fmla="*/ 7330020 h 10220903"/>
              <a:gd name="connsiteX27" fmla="*/ 7202714 w 7202714"/>
              <a:gd name="connsiteY27" fmla="*/ 8204396 h 10220903"/>
              <a:gd name="connsiteX28" fmla="*/ 7202714 w 7202714"/>
              <a:gd name="connsiteY28" fmla="*/ 9078771 h 10220903"/>
              <a:gd name="connsiteX29" fmla="*/ 7202714 w 7202714"/>
              <a:gd name="connsiteY29" fmla="*/ 9448700 h 10220903"/>
              <a:gd name="connsiteX30" fmla="*/ 7202714 w 7202714"/>
              <a:gd name="connsiteY30" fmla="*/ 10154926 h 10220903"/>
              <a:gd name="connsiteX31" fmla="*/ 7136737 w 7202714"/>
              <a:gd name="connsiteY31" fmla="*/ 10220903 h 10220903"/>
              <a:gd name="connsiteX32" fmla="*/ 6423233 w 7202714"/>
              <a:gd name="connsiteY32" fmla="*/ 10220903 h 10220903"/>
              <a:gd name="connsiteX33" fmla="*/ 5921852 w 7202714"/>
              <a:gd name="connsiteY33" fmla="*/ 10220903 h 10220903"/>
              <a:gd name="connsiteX34" fmla="*/ 5420471 w 7202714"/>
              <a:gd name="connsiteY34" fmla="*/ 10220903 h 10220903"/>
              <a:gd name="connsiteX35" fmla="*/ 4706967 w 7202714"/>
              <a:gd name="connsiteY35" fmla="*/ 10220903 h 10220903"/>
              <a:gd name="connsiteX36" fmla="*/ 4276293 w 7202714"/>
              <a:gd name="connsiteY36" fmla="*/ 10220903 h 10220903"/>
              <a:gd name="connsiteX37" fmla="*/ 3704204 w 7202714"/>
              <a:gd name="connsiteY37" fmla="*/ 10220903 h 10220903"/>
              <a:gd name="connsiteX38" fmla="*/ 3061408 w 7202714"/>
              <a:gd name="connsiteY38" fmla="*/ 10220903 h 10220903"/>
              <a:gd name="connsiteX39" fmla="*/ 2560027 w 7202714"/>
              <a:gd name="connsiteY39" fmla="*/ 10220903 h 10220903"/>
              <a:gd name="connsiteX40" fmla="*/ 1775815 w 7202714"/>
              <a:gd name="connsiteY40" fmla="*/ 10220903 h 10220903"/>
              <a:gd name="connsiteX41" fmla="*/ 1345142 w 7202714"/>
              <a:gd name="connsiteY41" fmla="*/ 10220903 h 10220903"/>
              <a:gd name="connsiteX42" fmla="*/ 914468 w 7202714"/>
              <a:gd name="connsiteY42" fmla="*/ 10220903 h 10220903"/>
              <a:gd name="connsiteX43" fmla="*/ 65977 w 7202714"/>
              <a:gd name="connsiteY43" fmla="*/ 10220903 h 10220903"/>
              <a:gd name="connsiteX44" fmla="*/ 0 w 7202714"/>
              <a:gd name="connsiteY44" fmla="*/ 10154926 h 10220903"/>
              <a:gd name="connsiteX45" fmla="*/ 0 w 7202714"/>
              <a:gd name="connsiteY45" fmla="*/ 9482329 h 10220903"/>
              <a:gd name="connsiteX46" fmla="*/ 0 w 7202714"/>
              <a:gd name="connsiteY46" fmla="*/ 8607954 h 10220903"/>
              <a:gd name="connsiteX47" fmla="*/ 0 w 7202714"/>
              <a:gd name="connsiteY47" fmla="*/ 7935357 h 10220903"/>
              <a:gd name="connsiteX48" fmla="*/ 0 w 7202714"/>
              <a:gd name="connsiteY48" fmla="*/ 7565429 h 10220903"/>
              <a:gd name="connsiteX49" fmla="*/ 0 w 7202714"/>
              <a:gd name="connsiteY49" fmla="*/ 6691054 h 10220903"/>
              <a:gd name="connsiteX50" fmla="*/ 0 w 7202714"/>
              <a:gd name="connsiteY50" fmla="*/ 6018457 h 10220903"/>
              <a:gd name="connsiteX51" fmla="*/ 0 w 7202714"/>
              <a:gd name="connsiteY51" fmla="*/ 5345860 h 10220903"/>
              <a:gd name="connsiteX52" fmla="*/ 0 w 7202714"/>
              <a:gd name="connsiteY52" fmla="*/ 4875043 h 10220903"/>
              <a:gd name="connsiteX53" fmla="*/ 0 w 7202714"/>
              <a:gd name="connsiteY53" fmla="*/ 4000667 h 10220903"/>
              <a:gd name="connsiteX54" fmla="*/ 0 w 7202714"/>
              <a:gd name="connsiteY54" fmla="*/ 3529849 h 10220903"/>
              <a:gd name="connsiteX55" fmla="*/ 0 w 7202714"/>
              <a:gd name="connsiteY55" fmla="*/ 2655474 h 10220903"/>
              <a:gd name="connsiteX56" fmla="*/ 0 w 7202714"/>
              <a:gd name="connsiteY56" fmla="*/ 2285546 h 10220903"/>
              <a:gd name="connsiteX57" fmla="*/ 0 w 7202714"/>
              <a:gd name="connsiteY57" fmla="*/ 1512060 h 10220903"/>
              <a:gd name="connsiteX58" fmla="*/ 0 w 7202714"/>
              <a:gd name="connsiteY58" fmla="*/ 637684 h 10220903"/>
              <a:gd name="connsiteX59" fmla="*/ 0 w 7202714"/>
              <a:gd name="connsiteY59" fmla="*/ 65977 h 1022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02714" h="10220903" fill="none" extrusionOk="0">
                <a:moveTo>
                  <a:pt x="0" y="65977"/>
                </a:moveTo>
                <a:cubicBezTo>
                  <a:pt x="-317" y="34330"/>
                  <a:pt x="22905" y="-5814"/>
                  <a:pt x="65977" y="0"/>
                </a:cubicBezTo>
                <a:cubicBezTo>
                  <a:pt x="343996" y="4418"/>
                  <a:pt x="570394" y="-26945"/>
                  <a:pt x="779481" y="0"/>
                </a:cubicBezTo>
                <a:cubicBezTo>
                  <a:pt x="988568" y="26945"/>
                  <a:pt x="1093037" y="12599"/>
                  <a:pt x="1280862" y="0"/>
                </a:cubicBezTo>
                <a:cubicBezTo>
                  <a:pt x="1468687" y="-12599"/>
                  <a:pt x="1793242" y="-20141"/>
                  <a:pt x="1994366" y="0"/>
                </a:cubicBezTo>
                <a:cubicBezTo>
                  <a:pt x="2195490" y="20141"/>
                  <a:pt x="2399548" y="10970"/>
                  <a:pt x="2566455" y="0"/>
                </a:cubicBezTo>
                <a:cubicBezTo>
                  <a:pt x="2733362" y="-10970"/>
                  <a:pt x="2943565" y="-15198"/>
                  <a:pt x="3067836" y="0"/>
                </a:cubicBezTo>
                <a:cubicBezTo>
                  <a:pt x="3192107" y="15198"/>
                  <a:pt x="3389268" y="-874"/>
                  <a:pt x="3498510" y="0"/>
                </a:cubicBezTo>
                <a:cubicBezTo>
                  <a:pt x="3607752" y="874"/>
                  <a:pt x="3847931" y="15673"/>
                  <a:pt x="3999891" y="0"/>
                </a:cubicBezTo>
                <a:cubicBezTo>
                  <a:pt x="4151851" y="-15673"/>
                  <a:pt x="4361885" y="3396"/>
                  <a:pt x="4501272" y="0"/>
                </a:cubicBezTo>
                <a:cubicBezTo>
                  <a:pt x="4640659" y="-3396"/>
                  <a:pt x="4953678" y="26620"/>
                  <a:pt x="5144068" y="0"/>
                </a:cubicBezTo>
                <a:cubicBezTo>
                  <a:pt x="5334458" y="-26620"/>
                  <a:pt x="5643580" y="-20970"/>
                  <a:pt x="5786865" y="0"/>
                </a:cubicBezTo>
                <a:cubicBezTo>
                  <a:pt x="5930150" y="20970"/>
                  <a:pt x="6112956" y="20525"/>
                  <a:pt x="6358953" y="0"/>
                </a:cubicBezTo>
                <a:cubicBezTo>
                  <a:pt x="6604950" y="-20525"/>
                  <a:pt x="6931877" y="-16421"/>
                  <a:pt x="7136737" y="0"/>
                </a:cubicBezTo>
                <a:cubicBezTo>
                  <a:pt x="7170174" y="330"/>
                  <a:pt x="7207351" y="35190"/>
                  <a:pt x="7202714" y="65977"/>
                </a:cubicBezTo>
                <a:cubicBezTo>
                  <a:pt x="7193919" y="171879"/>
                  <a:pt x="7192236" y="253897"/>
                  <a:pt x="7202714" y="435905"/>
                </a:cubicBezTo>
                <a:cubicBezTo>
                  <a:pt x="7213192" y="617913"/>
                  <a:pt x="7227707" y="960109"/>
                  <a:pt x="7202714" y="1209391"/>
                </a:cubicBezTo>
                <a:cubicBezTo>
                  <a:pt x="7177721" y="1458673"/>
                  <a:pt x="7240436" y="1679810"/>
                  <a:pt x="7202714" y="2083767"/>
                </a:cubicBezTo>
                <a:cubicBezTo>
                  <a:pt x="7164992" y="2487724"/>
                  <a:pt x="7198438" y="2377432"/>
                  <a:pt x="7202714" y="2453695"/>
                </a:cubicBezTo>
                <a:cubicBezTo>
                  <a:pt x="7206990" y="2529958"/>
                  <a:pt x="7179992" y="3039961"/>
                  <a:pt x="7202714" y="3328071"/>
                </a:cubicBezTo>
                <a:cubicBezTo>
                  <a:pt x="7225436" y="3616181"/>
                  <a:pt x="7213526" y="3765585"/>
                  <a:pt x="7202714" y="4202446"/>
                </a:cubicBezTo>
                <a:cubicBezTo>
                  <a:pt x="7191902" y="4639308"/>
                  <a:pt x="7196245" y="4464261"/>
                  <a:pt x="7202714" y="4572374"/>
                </a:cubicBezTo>
                <a:cubicBezTo>
                  <a:pt x="7209183" y="4680487"/>
                  <a:pt x="7173563" y="4964056"/>
                  <a:pt x="7202714" y="5244971"/>
                </a:cubicBezTo>
                <a:cubicBezTo>
                  <a:pt x="7231865" y="5525886"/>
                  <a:pt x="7200023" y="5699786"/>
                  <a:pt x="7202714" y="5816678"/>
                </a:cubicBezTo>
                <a:cubicBezTo>
                  <a:pt x="7205405" y="5933570"/>
                  <a:pt x="7213408" y="6237379"/>
                  <a:pt x="7202714" y="6388385"/>
                </a:cubicBezTo>
                <a:cubicBezTo>
                  <a:pt x="7192020" y="6539391"/>
                  <a:pt x="7224828" y="6798570"/>
                  <a:pt x="7202714" y="6960092"/>
                </a:cubicBezTo>
                <a:cubicBezTo>
                  <a:pt x="7180600" y="7121614"/>
                  <a:pt x="7186873" y="7242037"/>
                  <a:pt x="7202714" y="7330020"/>
                </a:cubicBezTo>
                <a:cubicBezTo>
                  <a:pt x="7218555" y="7418003"/>
                  <a:pt x="7161410" y="7923768"/>
                  <a:pt x="7202714" y="8204396"/>
                </a:cubicBezTo>
                <a:cubicBezTo>
                  <a:pt x="7244018" y="8485024"/>
                  <a:pt x="7201352" y="8676974"/>
                  <a:pt x="7202714" y="9078771"/>
                </a:cubicBezTo>
                <a:cubicBezTo>
                  <a:pt x="7204076" y="9480569"/>
                  <a:pt x="7213449" y="9266665"/>
                  <a:pt x="7202714" y="9448700"/>
                </a:cubicBezTo>
                <a:cubicBezTo>
                  <a:pt x="7191979" y="9630735"/>
                  <a:pt x="7181705" y="9928805"/>
                  <a:pt x="7202714" y="10154926"/>
                </a:cubicBezTo>
                <a:cubicBezTo>
                  <a:pt x="7199525" y="10195119"/>
                  <a:pt x="7175488" y="10222290"/>
                  <a:pt x="7136737" y="10220903"/>
                </a:cubicBezTo>
                <a:cubicBezTo>
                  <a:pt x="6921099" y="10216412"/>
                  <a:pt x="6629217" y="10192917"/>
                  <a:pt x="6423233" y="10220903"/>
                </a:cubicBezTo>
                <a:cubicBezTo>
                  <a:pt x="6217249" y="10248889"/>
                  <a:pt x="6148942" y="10217260"/>
                  <a:pt x="5921852" y="10220903"/>
                </a:cubicBezTo>
                <a:cubicBezTo>
                  <a:pt x="5694762" y="10224546"/>
                  <a:pt x="5561904" y="10236968"/>
                  <a:pt x="5420471" y="10220903"/>
                </a:cubicBezTo>
                <a:cubicBezTo>
                  <a:pt x="5279038" y="10204838"/>
                  <a:pt x="5022149" y="10253213"/>
                  <a:pt x="4706967" y="10220903"/>
                </a:cubicBezTo>
                <a:cubicBezTo>
                  <a:pt x="4391785" y="10188593"/>
                  <a:pt x="4426392" y="10218831"/>
                  <a:pt x="4276293" y="10220903"/>
                </a:cubicBezTo>
                <a:cubicBezTo>
                  <a:pt x="4126194" y="10222975"/>
                  <a:pt x="3975229" y="10210391"/>
                  <a:pt x="3704204" y="10220903"/>
                </a:cubicBezTo>
                <a:cubicBezTo>
                  <a:pt x="3433179" y="10231415"/>
                  <a:pt x="3203239" y="10238399"/>
                  <a:pt x="3061408" y="10220903"/>
                </a:cubicBezTo>
                <a:cubicBezTo>
                  <a:pt x="2919577" y="10203407"/>
                  <a:pt x="2678914" y="10196476"/>
                  <a:pt x="2560027" y="10220903"/>
                </a:cubicBezTo>
                <a:cubicBezTo>
                  <a:pt x="2441140" y="10245330"/>
                  <a:pt x="2010997" y="10219543"/>
                  <a:pt x="1775815" y="10220903"/>
                </a:cubicBezTo>
                <a:cubicBezTo>
                  <a:pt x="1540633" y="10222263"/>
                  <a:pt x="1503129" y="10229153"/>
                  <a:pt x="1345142" y="10220903"/>
                </a:cubicBezTo>
                <a:cubicBezTo>
                  <a:pt x="1187155" y="10212653"/>
                  <a:pt x="1098301" y="10216153"/>
                  <a:pt x="914468" y="10220903"/>
                </a:cubicBezTo>
                <a:cubicBezTo>
                  <a:pt x="730635" y="10225653"/>
                  <a:pt x="364462" y="10213647"/>
                  <a:pt x="65977" y="10220903"/>
                </a:cubicBezTo>
                <a:cubicBezTo>
                  <a:pt x="26171" y="10221346"/>
                  <a:pt x="474" y="10197068"/>
                  <a:pt x="0" y="10154926"/>
                </a:cubicBezTo>
                <a:cubicBezTo>
                  <a:pt x="-11675" y="9826361"/>
                  <a:pt x="13448" y="9680989"/>
                  <a:pt x="0" y="9482329"/>
                </a:cubicBezTo>
                <a:cubicBezTo>
                  <a:pt x="-13448" y="9283669"/>
                  <a:pt x="-34519" y="8862667"/>
                  <a:pt x="0" y="8607954"/>
                </a:cubicBezTo>
                <a:cubicBezTo>
                  <a:pt x="34519" y="8353242"/>
                  <a:pt x="-1239" y="8153337"/>
                  <a:pt x="0" y="7935357"/>
                </a:cubicBezTo>
                <a:cubicBezTo>
                  <a:pt x="1239" y="7717377"/>
                  <a:pt x="-16997" y="7678420"/>
                  <a:pt x="0" y="7565429"/>
                </a:cubicBezTo>
                <a:cubicBezTo>
                  <a:pt x="16997" y="7452438"/>
                  <a:pt x="20813" y="7116282"/>
                  <a:pt x="0" y="6691054"/>
                </a:cubicBezTo>
                <a:cubicBezTo>
                  <a:pt x="-20813" y="6265826"/>
                  <a:pt x="11732" y="6225121"/>
                  <a:pt x="0" y="6018457"/>
                </a:cubicBezTo>
                <a:cubicBezTo>
                  <a:pt x="-11732" y="5811793"/>
                  <a:pt x="-1153" y="5656432"/>
                  <a:pt x="0" y="5345860"/>
                </a:cubicBezTo>
                <a:cubicBezTo>
                  <a:pt x="1153" y="5035288"/>
                  <a:pt x="-4776" y="5108509"/>
                  <a:pt x="0" y="4875043"/>
                </a:cubicBezTo>
                <a:cubicBezTo>
                  <a:pt x="4776" y="4641577"/>
                  <a:pt x="-3849" y="4339226"/>
                  <a:pt x="0" y="4000667"/>
                </a:cubicBezTo>
                <a:cubicBezTo>
                  <a:pt x="3849" y="3662108"/>
                  <a:pt x="-19633" y="3677920"/>
                  <a:pt x="0" y="3529849"/>
                </a:cubicBezTo>
                <a:cubicBezTo>
                  <a:pt x="19633" y="3381778"/>
                  <a:pt x="-29035" y="2984834"/>
                  <a:pt x="0" y="2655474"/>
                </a:cubicBezTo>
                <a:cubicBezTo>
                  <a:pt x="29035" y="2326115"/>
                  <a:pt x="-6765" y="2462251"/>
                  <a:pt x="0" y="2285546"/>
                </a:cubicBezTo>
                <a:cubicBezTo>
                  <a:pt x="6765" y="2108841"/>
                  <a:pt x="-1801" y="1830734"/>
                  <a:pt x="0" y="1512060"/>
                </a:cubicBezTo>
                <a:cubicBezTo>
                  <a:pt x="1801" y="1193386"/>
                  <a:pt x="-32482" y="984932"/>
                  <a:pt x="0" y="637684"/>
                </a:cubicBezTo>
                <a:cubicBezTo>
                  <a:pt x="32482" y="290436"/>
                  <a:pt x="-21237" y="349979"/>
                  <a:pt x="0" y="65977"/>
                </a:cubicBezTo>
                <a:close/>
              </a:path>
              <a:path w="7202714" h="10220903" stroke="0" extrusionOk="0">
                <a:moveTo>
                  <a:pt x="0" y="65977"/>
                </a:moveTo>
                <a:cubicBezTo>
                  <a:pt x="-1624" y="28537"/>
                  <a:pt x="21022" y="3196"/>
                  <a:pt x="65977" y="0"/>
                </a:cubicBezTo>
                <a:cubicBezTo>
                  <a:pt x="456716" y="-15367"/>
                  <a:pt x="534793" y="5350"/>
                  <a:pt x="850189" y="0"/>
                </a:cubicBezTo>
                <a:cubicBezTo>
                  <a:pt x="1165585" y="-5350"/>
                  <a:pt x="1306682" y="-26660"/>
                  <a:pt x="1422277" y="0"/>
                </a:cubicBezTo>
                <a:cubicBezTo>
                  <a:pt x="1537872" y="26660"/>
                  <a:pt x="1683294" y="908"/>
                  <a:pt x="1923658" y="0"/>
                </a:cubicBezTo>
                <a:cubicBezTo>
                  <a:pt x="2164022" y="-908"/>
                  <a:pt x="2317115" y="494"/>
                  <a:pt x="2637162" y="0"/>
                </a:cubicBezTo>
                <a:cubicBezTo>
                  <a:pt x="2957209" y="-494"/>
                  <a:pt x="3024719" y="-8472"/>
                  <a:pt x="3209251" y="0"/>
                </a:cubicBezTo>
                <a:cubicBezTo>
                  <a:pt x="3393783" y="8472"/>
                  <a:pt x="3626366" y="-29451"/>
                  <a:pt x="3993463" y="0"/>
                </a:cubicBezTo>
                <a:cubicBezTo>
                  <a:pt x="4360560" y="29451"/>
                  <a:pt x="4369805" y="20673"/>
                  <a:pt x="4494844" y="0"/>
                </a:cubicBezTo>
                <a:cubicBezTo>
                  <a:pt x="4619883" y="-20673"/>
                  <a:pt x="5014328" y="23230"/>
                  <a:pt x="5279056" y="0"/>
                </a:cubicBezTo>
                <a:cubicBezTo>
                  <a:pt x="5543784" y="-23230"/>
                  <a:pt x="5597116" y="-17997"/>
                  <a:pt x="5709729" y="0"/>
                </a:cubicBezTo>
                <a:cubicBezTo>
                  <a:pt x="5822342" y="17997"/>
                  <a:pt x="6128705" y="-25688"/>
                  <a:pt x="6352525" y="0"/>
                </a:cubicBezTo>
                <a:cubicBezTo>
                  <a:pt x="6576345" y="25688"/>
                  <a:pt x="6966868" y="23173"/>
                  <a:pt x="7136737" y="0"/>
                </a:cubicBezTo>
                <a:cubicBezTo>
                  <a:pt x="7175230" y="-2030"/>
                  <a:pt x="7204418" y="28440"/>
                  <a:pt x="7202714" y="65977"/>
                </a:cubicBezTo>
                <a:cubicBezTo>
                  <a:pt x="7198692" y="300017"/>
                  <a:pt x="7230837" y="407675"/>
                  <a:pt x="7202714" y="738574"/>
                </a:cubicBezTo>
                <a:cubicBezTo>
                  <a:pt x="7174591" y="1069473"/>
                  <a:pt x="7220480" y="1062419"/>
                  <a:pt x="7202714" y="1209391"/>
                </a:cubicBezTo>
                <a:cubicBezTo>
                  <a:pt x="7184948" y="1356363"/>
                  <a:pt x="7190768" y="1661433"/>
                  <a:pt x="7202714" y="1881988"/>
                </a:cubicBezTo>
                <a:cubicBezTo>
                  <a:pt x="7214660" y="2102543"/>
                  <a:pt x="7208638" y="2560854"/>
                  <a:pt x="7202714" y="2756363"/>
                </a:cubicBezTo>
                <a:cubicBezTo>
                  <a:pt x="7196790" y="2951872"/>
                  <a:pt x="7212965" y="3247709"/>
                  <a:pt x="7202714" y="3428960"/>
                </a:cubicBezTo>
                <a:cubicBezTo>
                  <a:pt x="7192463" y="3610211"/>
                  <a:pt x="7196865" y="3722719"/>
                  <a:pt x="7202714" y="3798888"/>
                </a:cubicBezTo>
                <a:cubicBezTo>
                  <a:pt x="7208563" y="3875057"/>
                  <a:pt x="7214575" y="4043223"/>
                  <a:pt x="7202714" y="4269706"/>
                </a:cubicBezTo>
                <a:cubicBezTo>
                  <a:pt x="7190853" y="4496189"/>
                  <a:pt x="7182135" y="4738208"/>
                  <a:pt x="7202714" y="5144081"/>
                </a:cubicBezTo>
                <a:cubicBezTo>
                  <a:pt x="7223293" y="5549955"/>
                  <a:pt x="7179608" y="5581875"/>
                  <a:pt x="7202714" y="5816678"/>
                </a:cubicBezTo>
                <a:cubicBezTo>
                  <a:pt x="7225820" y="6051481"/>
                  <a:pt x="7224261" y="6063365"/>
                  <a:pt x="7202714" y="6287496"/>
                </a:cubicBezTo>
                <a:cubicBezTo>
                  <a:pt x="7181167" y="6511627"/>
                  <a:pt x="7208749" y="6820173"/>
                  <a:pt x="7202714" y="6960092"/>
                </a:cubicBezTo>
                <a:cubicBezTo>
                  <a:pt x="7196679" y="7100011"/>
                  <a:pt x="7216823" y="7226296"/>
                  <a:pt x="7202714" y="7330020"/>
                </a:cubicBezTo>
                <a:cubicBezTo>
                  <a:pt x="7188605" y="7433744"/>
                  <a:pt x="7213910" y="7546152"/>
                  <a:pt x="7202714" y="7699948"/>
                </a:cubicBezTo>
                <a:cubicBezTo>
                  <a:pt x="7191518" y="7853744"/>
                  <a:pt x="7190152" y="8091514"/>
                  <a:pt x="7202714" y="8372545"/>
                </a:cubicBezTo>
                <a:cubicBezTo>
                  <a:pt x="7215276" y="8653576"/>
                  <a:pt x="7186108" y="8693177"/>
                  <a:pt x="7202714" y="8843363"/>
                </a:cubicBezTo>
                <a:cubicBezTo>
                  <a:pt x="7219320" y="8993549"/>
                  <a:pt x="7169738" y="9705784"/>
                  <a:pt x="7202714" y="10154926"/>
                </a:cubicBezTo>
                <a:cubicBezTo>
                  <a:pt x="7206241" y="10190590"/>
                  <a:pt x="7175985" y="10223218"/>
                  <a:pt x="7136737" y="10220903"/>
                </a:cubicBezTo>
                <a:cubicBezTo>
                  <a:pt x="6778258" y="10227597"/>
                  <a:pt x="6741543" y="10194584"/>
                  <a:pt x="6352525" y="10220903"/>
                </a:cubicBezTo>
                <a:cubicBezTo>
                  <a:pt x="5963507" y="10247222"/>
                  <a:pt x="5801747" y="10212431"/>
                  <a:pt x="5639021" y="10220903"/>
                </a:cubicBezTo>
                <a:cubicBezTo>
                  <a:pt x="5476295" y="10229375"/>
                  <a:pt x="5375848" y="10212160"/>
                  <a:pt x="5137640" y="10220903"/>
                </a:cubicBezTo>
                <a:cubicBezTo>
                  <a:pt x="4899432" y="10229646"/>
                  <a:pt x="4850605" y="10213380"/>
                  <a:pt x="4706967" y="10220903"/>
                </a:cubicBezTo>
                <a:cubicBezTo>
                  <a:pt x="4563329" y="10228426"/>
                  <a:pt x="4346349" y="10235369"/>
                  <a:pt x="4205586" y="10220903"/>
                </a:cubicBezTo>
                <a:cubicBezTo>
                  <a:pt x="4064823" y="10206437"/>
                  <a:pt x="3748357" y="10252320"/>
                  <a:pt x="3492082" y="10220903"/>
                </a:cubicBezTo>
                <a:cubicBezTo>
                  <a:pt x="3235807" y="10189486"/>
                  <a:pt x="3100492" y="10205877"/>
                  <a:pt x="2990700" y="10220903"/>
                </a:cubicBezTo>
                <a:cubicBezTo>
                  <a:pt x="2880908" y="10235929"/>
                  <a:pt x="2726554" y="10227018"/>
                  <a:pt x="2560027" y="10220903"/>
                </a:cubicBezTo>
                <a:cubicBezTo>
                  <a:pt x="2393500" y="10214788"/>
                  <a:pt x="2160974" y="10235937"/>
                  <a:pt x="2058646" y="10220903"/>
                </a:cubicBezTo>
                <a:cubicBezTo>
                  <a:pt x="1956318" y="10205869"/>
                  <a:pt x="1771558" y="10229993"/>
                  <a:pt x="1486557" y="10220903"/>
                </a:cubicBezTo>
                <a:cubicBezTo>
                  <a:pt x="1201556" y="10211813"/>
                  <a:pt x="1072777" y="10244206"/>
                  <a:pt x="843761" y="10220903"/>
                </a:cubicBezTo>
                <a:cubicBezTo>
                  <a:pt x="614745" y="10197600"/>
                  <a:pt x="271939" y="10186310"/>
                  <a:pt x="65977" y="10220903"/>
                </a:cubicBezTo>
                <a:cubicBezTo>
                  <a:pt x="30163" y="10222506"/>
                  <a:pt x="8205" y="10195181"/>
                  <a:pt x="0" y="10154926"/>
                </a:cubicBezTo>
                <a:cubicBezTo>
                  <a:pt x="375" y="9936543"/>
                  <a:pt x="10760" y="9755938"/>
                  <a:pt x="0" y="9482329"/>
                </a:cubicBezTo>
                <a:cubicBezTo>
                  <a:pt x="-10760" y="9208720"/>
                  <a:pt x="10513" y="8991134"/>
                  <a:pt x="0" y="8708843"/>
                </a:cubicBezTo>
                <a:cubicBezTo>
                  <a:pt x="-10513" y="8426552"/>
                  <a:pt x="5055" y="8345117"/>
                  <a:pt x="0" y="8137136"/>
                </a:cubicBezTo>
                <a:cubicBezTo>
                  <a:pt x="-5055" y="7929155"/>
                  <a:pt x="4623" y="7617232"/>
                  <a:pt x="0" y="7363650"/>
                </a:cubicBezTo>
                <a:cubicBezTo>
                  <a:pt x="-4623" y="7110068"/>
                  <a:pt x="-18354" y="7031930"/>
                  <a:pt x="0" y="6892832"/>
                </a:cubicBezTo>
                <a:cubicBezTo>
                  <a:pt x="18354" y="6753734"/>
                  <a:pt x="10272" y="6381879"/>
                  <a:pt x="0" y="6220236"/>
                </a:cubicBezTo>
                <a:cubicBezTo>
                  <a:pt x="-10272" y="6058593"/>
                  <a:pt x="17448" y="5989323"/>
                  <a:pt x="0" y="5850308"/>
                </a:cubicBezTo>
                <a:cubicBezTo>
                  <a:pt x="-17448" y="5711293"/>
                  <a:pt x="11051" y="5385648"/>
                  <a:pt x="0" y="4975932"/>
                </a:cubicBezTo>
                <a:cubicBezTo>
                  <a:pt x="-11051" y="4566216"/>
                  <a:pt x="-14308" y="4460848"/>
                  <a:pt x="0" y="4303336"/>
                </a:cubicBezTo>
                <a:cubicBezTo>
                  <a:pt x="14308" y="4145824"/>
                  <a:pt x="12748" y="3703481"/>
                  <a:pt x="0" y="3428960"/>
                </a:cubicBezTo>
                <a:cubicBezTo>
                  <a:pt x="-12748" y="3154439"/>
                  <a:pt x="-3006" y="3135309"/>
                  <a:pt x="0" y="2857253"/>
                </a:cubicBezTo>
                <a:cubicBezTo>
                  <a:pt x="3006" y="2579197"/>
                  <a:pt x="-18838" y="2539254"/>
                  <a:pt x="0" y="2386435"/>
                </a:cubicBezTo>
                <a:cubicBezTo>
                  <a:pt x="18838" y="2233616"/>
                  <a:pt x="-639" y="1868726"/>
                  <a:pt x="0" y="1713839"/>
                </a:cubicBezTo>
                <a:cubicBezTo>
                  <a:pt x="639" y="1558952"/>
                  <a:pt x="3114" y="1169001"/>
                  <a:pt x="0" y="940353"/>
                </a:cubicBezTo>
                <a:cubicBezTo>
                  <a:pt x="-3114" y="711705"/>
                  <a:pt x="27614" y="476554"/>
                  <a:pt x="0" y="6597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91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Google Shape;66;p13"/>
          <p:cNvSpPr txBox="1"/>
          <p:nvPr/>
        </p:nvSpPr>
        <p:spPr>
          <a:xfrm>
            <a:off x="431146" y="1383010"/>
            <a:ext cx="6727546" cy="80068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matic SC"/>
                <a:ea typeface="Amatic SC"/>
                <a:cs typeface="Amatic SC"/>
                <a:sym typeface="Amatic SC"/>
              </a:rPr>
              <a:t>Attempt the question below yourself. Write like a geographer – use key geographical terms and make sure you Describe (Say what something is like) for your answer.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0" name="Google Shape;56;p13">
            <a:extLst>
              <a:ext uri="{FF2B5EF4-FFF2-40B4-BE49-F238E27FC236}">
                <a16:creationId xmlns:a16="http://schemas.microsoft.com/office/drawing/2014/main" id="{043E636E-4755-7D44-9FF3-BCD68F137A54}"/>
              </a:ext>
            </a:extLst>
          </p:cNvPr>
          <p:cNvSpPr txBox="1"/>
          <p:nvPr/>
        </p:nvSpPr>
        <p:spPr>
          <a:xfrm>
            <a:off x="373986" y="495487"/>
            <a:ext cx="7202714" cy="856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540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Distribution of Volcanoes</a:t>
            </a:r>
            <a:endParaRPr lang="en-GB" sz="28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7150298-F4DA-0648-95A4-8DA9B83CB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30" y="355697"/>
            <a:ext cx="2526022" cy="279579"/>
          </a:xfrm>
          <a:prstGeom prst="rect">
            <a:avLst/>
          </a:prstGeom>
        </p:spPr>
      </p:pic>
      <p:sp>
        <p:nvSpPr>
          <p:cNvPr id="121" name="Google Shape;66;p13">
            <a:extLst>
              <a:ext uri="{FF2B5EF4-FFF2-40B4-BE49-F238E27FC236}">
                <a16:creationId xmlns:a16="http://schemas.microsoft.com/office/drawing/2014/main" id="{453967E4-39CE-B34B-A521-E8C48435E9CB}"/>
              </a:ext>
            </a:extLst>
          </p:cNvPr>
          <p:cNvSpPr txBox="1"/>
          <p:nvPr/>
        </p:nvSpPr>
        <p:spPr>
          <a:xfrm>
            <a:off x="431479" y="2341896"/>
            <a:ext cx="6727546" cy="569090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Q. Describe the distribution of volcanoes shown in figure 1. (2 marks)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dirty="0"/>
            </a:br>
            <a:endParaRPr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endParaRPr lang="en-GB" sz="1600" dirty="0"/>
          </a:p>
          <a:p>
            <a:pPr lvl="0">
              <a:buSzPts val="1100"/>
            </a:pP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60715AC-99A9-0740-8FAC-BC392C17C6E8}"/>
              </a:ext>
            </a:extLst>
          </p:cNvPr>
          <p:cNvSpPr/>
          <p:nvPr/>
        </p:nvSpPr>
        <p:spPr>
          <a:xfrm>
            <a:off x="5569400" y="859791"/>
            <a:ext cx="1324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>
                <a:latin typeface="Amatic SC"/>
                <a:ea typeface="Amatic SC"/>
                <a:cs typeface="Amatic SC"/>
                <a:sym typeface="Amatic SC"/>
              </a:rPr>
              <a:t>Re-Write it</a:t>
            </a:r>
            <a:endParaRPr lang="en-GB" sz="2800" dirty="0"/>
          </a:p>
        </p:txBody>
      </p:sp>
      <p:sp>
        <p:nvSpPr>
          <p:cNvPr id="12" name="Google Shape;66;p13">
            <a:extLst>
              <a:ext uri="{FF2B5EF4-FFF2-40B4-BE49-F238E27FC236}">
                <a16:creationId xmlns:a16="http://schemas.microsoft.com/office/drawing/2014/main" id="{65804FD1-C366-3241-BE33-01D0B7185F5E}"/>
              </a:ext>
            </a:extLst>
          </p:cNvPr>
          <p:cNvSpPr txBox="1"/>
          <p:nvPr/>
        </p:nvSpPr>
        <p:spPr>
          <a:xfrm>
            <a:off x="1392976" y="2749676"/>
            <a:ext cx="4778048" cy="580172"/>
          </a:xfrm>
          <a:prstGeom prst="rect">
            <a:avLst/>
          </a:prstGeom>
          <a:noFill/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Figure 1. The global distribution of active volcanoes</a:t>
            </a:r>
            <a:endParaRPr b="1" dirty="0">
              <a:latin typeface="+mj-lt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A56B0D8-A2D0-474A-AB94-F8853D560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550101"/>
              </p:ext>
            </p:extLst>
          </p:nvPr>
        </p:nvGraphicFramePr>
        <p:xfrm>
          <a:off x="431146" y="8356267"/>
          <a:ext cx="6899929" cy="975360"/>
        </p:xfrm>
        <a:graphic>
          <a:graphicData uri="http://schemas.openxmlformats.org/drawingml/2006/table">
            <a:tbl>
              <a:tblPr/>
              <a:tblGrid>
                <a:gridCol w="6899929">
                  <a:extLst>
                    <a:ext uri="{9D8B030D-6E8A-4147-A177-3AD203B41FA5}">
                      <a16:colId xmlns:a16="http://schemas.microsoft.com/office/drawing/2014/main" val="3410254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Credit statements about distribution of volcanoes using information on the map. 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No credit for simply listing continents or places where volcanoes are found. 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AO4 = 2 marks </a:t>
                      </a: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99749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763980DF-8C13-0346-AC30-E12E54EA0A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0223" y="3073145"/>
            <a:ext cx="4828600" cy="266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44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2700" y="-5476"/>
            <a:ext cx="7589400" cy="10698600"/>
          </a:xfrm>
          <a:prstGeom prst="frame">
            <a:avLst>
              <a:gd name="adj1" fmla="val 12500"/>
            </a:avLst>
          </a:prstGeom>
          <a:solidFill>
            <a:srgbClr val="EEEEEE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DA5F21-EB73-834A-B68E-98485260B0CD}"/>
              </a:ext>
            </a:extLst>
          </p:cNvPr>
          <p:cNvSpPr/>
          <p:nvPr/>
        </p:nvSpPr>
        <p:spPr>
          <a:xfrm>
            <a:off x="193562" y="131076"/>
            <a:ext cx="7202714" cy="10220903"/>
          </a:xfrm>
          <a:custGeom>
            <a:avLst/>
            <a:gdLst>
              <a:gd name="connsiteX0" fmla="*/ 0 w 7202714"/>
              <a:gd name="connsiteY0" fmla="*/ 65977 h 10220903"/>
              <a:gd name="connsiteX1" fmla="*/ 65977 w 7202714"/>
              <a:gd name="connsiteY1" fmla="*/ 0 h 10220903"/>
              <a:gd name="connsiteX2" fmla="*/ 779481 w 7202714"/>
              <a:gd name="connsiteY2" fmla="*/ 0 h 10220903"/>
              <a:gd name="connsiteX3" fmla="*/ 1280862 w 7202714"/>
              <a:gd name="connsiteY3" fmla="*/ 0 h 10220903"/>
              <a:gd name="connsiteX4" fmla="*/ 1994366 w 7202714"/>
              <a:gd name="connsiteY4" fmla="*/ 0 h 10220903"/>
              <a:gd name="connsiteX5" fmla="*/ 2566455 w 7202714"/>
              <a:gd name="connsiteY5" fmla="*/ 0 h 10220903"/>
              <a:gd name="connsiteX6" fmla="*/ 3067836 w 7202714"/>
              <a:gd name="connsiteY6" fmla="*/ 0 h 10220903"/>
              <a:gd name="connsiteX7" fmla="*/ 3498510 w 7202714"/>
              <a:gd name="connsiteY7" fmla="*/ 0 h 10220903"/>
              <a:gd name="connsiteX8" fmla="*/ 3999891 w 7202714"/>
              <a:gd name="connsiteY8" fmla="*/ 0 h 10220903"/>
              <a:gd name="connsiteX9" fmla="*/ 4501272 w 7202714"/>
              <a:gd name="connsiteY9" fmla="*/ 0 h 10220903"/>
              <a:gd name="connsiteX10" fmla="*/ 5144068 w 7202714"/>
              <a:gd name="connsiteY10" fmla="*/ 0 h 10220903"/>
              <a:gd name="connsiteX11" fmla="*/ 5786865 w 7202714"/>
              <a:gd name="connsiteY11" fmla="*/ 0 h 10220903"/>
              <a:gd name="connsiteX12" fmla="*/ 6358953 w 7202714"/>
              <a:gd name="connsiteY12" fmla="*/ 0 h 10220903"/>
              <a:gd name="connsiteX13" fmla="*/ 7136737 w 7202714"/>
              <a:gd name="connsiteY13" fmla="*/ 0 h 10220903"/>
              <a:gd name="connsiteX14" fmla="*/ 7202714 w 7202714"/>
              <a:gd name="connsiteY14" fmla="*/ 65977 h 10220903"/>
              <a:gd name="connsiteX15" fmla="*/ 7202714 w 7202714"/>
              <a:gd name="connsiteY15" fmla="*/ 435905 h 10220903"/>
              <a:gd name="connsiteX16" fmla="*/ 7202714 w 7202714"/>
              <a:gd name="connsiteY16" fmla="*/ 1209391 h 10220903"/>
              <a:gd name="connsiteX17" fmla="*/ 7202714 w 7202714"/>
              <a:gd name="connsiteY17" fmla="*/ 2083767 h 10220903"/>
              <a:gd name="connsiteX18" fmla="*/ 7202714 w 7202714"/>
              <a:gd name="connsiteY18" fmla="*/ 2453695 h 10220903"/>
              <a:gd name="connsiteX19" fmla="*/ 7202714 w 7202714"/>
              <a:gd name="connsiteY19" fmla="*/ 3328071 h 10220903"/>
              <a:gd name="connsiteX20" fmla="*/ 7202714 w 7202714"/>
              <a:gd name="connsiteY20" fmla="*/ 4202446 h 10220903"/>
              <a:gd name="connsiteX21" fmla="*/ 7202714 w 7202714"/>
              <a:gd name="connsiteY21" fmla="*/ 4572374 h 10220903"/>
              <a:gd name="connsiteX22" fmla="*/ 7202714 w 7202714"/>
              <a:gd name="connsiteY22" fmla="*/ 5244971 h 10220903"/>
              <a:gd name="connsiteX23" fmla="*/ 7202714 w 7202714"/>
              <a:gd name="connsiteY23" fmla="*/ 5816678 h 10220903"/>
              <a:gd name="connsiteX24" fmla="*/ 7202714 w 7202714"/>
              <a:gd name="connsiteY24" fmla="*/ 6388385 h 10220903"/>
              <a:gd name="connsiteX25" fmla="*/ 7202714 w 7202714"/>
              <a:gd name="connsiteY25" fmla="*/ 6960092 h 10220903"/>
              <a:gd name="connsiteX26" fmla="*/ 7202714 w 7202714"/>
              <a:gd name="connsiteY26" fmla="*/ 7330020 h 10220903"/>
              <a:gd name="connsiteX27" fmla="*/ 7202714 w 7202714"/>
              <a:gd name="connsiteY27" fmla="*/ 8204396 h 10220903"/>
              <a:gd name="connsiteX28" fmla="*/ 7202714 w 7202714"/>
              <a:gd name="connsiteY28" fmla="*/ 9078771 h 10220903"/>
              <a:gd name="connsiteX29" fmla="*/ 7202714 w 7202714"/>
              <a:gd name="connsiteY29" fmla="*/ 9448700 h 10220903"/>
              <a:gd name="connsiteX30" fmla="*/ 7202714 w 7202714"/>
              <a:gd name="connsiteY30" fmla="*/ 10154926 h 10220903"/>
              <a:gd name="connsiteX31" fmla="*/ 7136737 w 7202714"/>
              <a:gd name="connsiteY31" fmla="*/ 10220903 h 10220903"/>
              <a:gd name="connsiteX32" fmla="*/ 6423233 w 7202714"/>
              <a:gd name="connsiteY32" fmla="*/ 10220903 h 10220903"/>
              <a:gd name="connsiteX33" fmla="*/ 5921852 w 7202714"/>
              <a:gd name="connsiteY33" fmla="*/ 10220903 h 10220903"/>
              <a:gd name="connsiteX34" fmla="*/ 5420471 w 7202714"/>
              <a:gd name="connsiteY34" fmla="*/ 10220903 h 10220903"/>
              <a:gd name="connsiteX35" fmla="*/ 4706967 w 7202714"/>
              <a:gd name="connsiteY35" fmla="*/ 10220903 h 10220903"/>
              <a:gd name="connsiteX36" fmla="*/ 4276293 w 7202714"/>
              <a:gd name="connsiteY36" fmla="*/ 10220903 h 10220903"/>
              <a:gd name="connsiteX37" fmla="*/ 3704204 w 7202714"/>
              <a:gd name="connsiteY37" fmla="*/ 10220903 h 10220903"/>
              <a:gd name="connsiteX38" fmla="*/ 3061408 w 7202714"/>
              <a:gd name="connsiteY38" fmla="*/ 10220903 h 10220903"/>
              <a:gd name="connsiteX39" fmla="*/ 2560027 w 7202714"/>
              <a:gd name="connsiteY39" fmla="*/ 10220903 h 10220903"/>
              <a:gd name="connsiteX40" fmla="*/ 1775815 w 7202714"/>
              <a:gd name="connsiteY40" fmla="*/ 10220903 h 10220903"/>
              <a:gd name="connsiteX41" fmla="*/ 1345142 w 7202714"/>
              <a:gd name="connsiteY41" fmla="*/ 10220903 h 10220903"/>
              <a:gd name="connsiteX42" fmla="*/ 914468 w 7202714"/>
              <a:gd name="connsiteY42" fmla="*/ 10220903 h 10220903"/>
              <a:gd name="connsiteX43" fmla="*/ 65977 w 7202714"/>
              <a:gd name="connsiteY43" fmla="*/ 10220903 h 10220903"/>
              <a:gd name="connsiteX44" fmla="*/ 0 w 7202714"/>
              <a:gd name="connsiteY44" fmla="*/ 10154926 h 10220903"/>
              <a:gd name="connsiteX45" fmla="*/ 0 w 7202714"/>
              <a:gd name="connsiteY45" fmla="*/ 9482329 h 10220903"/>
              <a:gd name="connsiteX46" fmla="*/ 0 w 7202714"/>
              <a:gd name="connsiteY46" fmla="*/ 8607954 h 10220903"/>
              <a:gd name="connsiteX47" fmla="*/ 0 w 7202714"/>
              <a:gd name="connsiteY47" fmla="*/ 7935357 h 10220903"/>
              <a:gd name="connsiteX48" fmla="*/ 0 w 7202714"/>
              <a:gd name="connsiteY48" fmla="*/ 7565429 h 10220903"/>
              <a:gd name="connsiteX49" fmla="*/ 0 w 7202714"/>
              <a:gd name="connsiteY49" fmla="*/ 6691054 h 10220903"/>
              <a:gd name="connsiteX50" fmla="*/ 0 w 7202714"/>
              <a:gd name="connsiteY50" fmla="*/ 6018457 h 10220903"/>
              <a:gd name="connsiteX51" fmla="*/ 0 w 7202714"/>
              <a:gd name="connsiteY51" fmla="*/ 5345860 h 10220903"/>
              <a:gd name="connsiteX52" fmla="*/ 0 w 7202714"/>
              <a:gd name="connsiteY52" fmla="*/ 4875043 h 10220903"/>
              <a:gd name="connsiteX53" fmla="*/ 0 w 7202714"/>
              <a:gd name="connsiteY53" fmla="*/ 4000667 h 10220903"/>
              <a:gd name="connsiteX54" fmla="*/ 0 w 7202714"/>
              <a:gd name="connsiteY54" fmla="*/ 3529849 h 10220903"/>
              <a:gd name="connsiteX55" fmla="*/ 0 w 7202714"/>
              <a:gd name="connsiteY55" fmla="*/ 2655474 h 10220903"/>
              <a:gd name="connsiteX56" fmla="*/ 0 w 7202714"/>
              <a:gd name="connsiteY56" fmla="*/ 2285546 h 10220903"/>
              <a:gd name="connsiteX57" fmla="*/ 0 w 7202714"/>
              <a:gd name="connsiteY57" fmla="*/ 1512060 h 10220903"/>
              <a:gd name="connsiteX58" fmla="*/ 0 w 7202714"/>
              <a:gd name="connsiteY58" fmla="*/ 637684 h 10220903"/>
              <a:gd name="connsiteX59" fmla="*/ 0 w 7202714"/>
              <a:gd name="connsiteY59" fmla="*/ 65977 h 1022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02714" h="10220903" fill="none" extrusionOk="0">
                <a:moveTo>
                  <a:pt x="0" y="65977"/>
                </a:moveTo>
                <a:cubicBezTo>
                  <a:pt x="-317" y="34330"/>
                  <a:pt x="22905" y="-5814"/>
                  <a:pt x="65977" y="0"/>
                </a:cubicBezTo>
                <a:cubicBezTo>
                  <a:pt x="343996" y="4418"/>
                  <a:pt x="570394" y="-26945"/>
                  <a:pt x="779481" y="0"/>
                </a:cubicBezTo>
                <a:cubicBezTo>
                  <a:pt x="988568" y="26945"/>
                  <a:pt x="1093037" y="12599"/>
                  <a:pt x="1280862" y="0"/>
                </a:cubicBezTo>
                <a:cubicBezTo>
                  <a:pt x="1468687" y="-12599"/>
                  <a:pt x="1793242" y="-20141"/>
                  <a:pt x="1994366" y="0"/>
                </a:cubicBezTo>
                <a:cubicBezTo>
                  <a:pt x="2195490" y="20141"/>
                  <a:pt x="2399548" y="10970"/>
                  <a:pt x="2566455" y="0"/>
                </a:cubicBezTo>
                <a:cubicBezTo>
                  <a:pt x="2733362" y="-10970"/>
                  <a:pt x="2943565" y="-15198"/>
                  <a:pt x="3067836" y="0"/>
                </a:cubicBezTo>
                <a:cubicBezTo>
                  <a:pt x="3192107" y="15198"/>
                  <a:pt x="3389268" y="-874"/>
                  <a:pt x="3498510" y="0"/>
                </a:cubicBezTo>
                <a:cubicBezTo>
                  <a:pt x="3607752" y="874"/>
                  <a:pt x="3847931" y="15673"/>
                  <a:pt x="3999891" y="0"/>
                </a:cubicBezTo>
                <a:cubicBezTo>
                  <a:pt x="4151851" y="-15673"/>
                  <a:pt x="4361885" y="3396"/>
                  <a:pt x="4501272" y="0"/>
                </a:cubicBezTo>
                <a:cubicBezTo>
                  <a:pt x="4640659" y="-3396"/>
                  <a:pt x="4953678" y="26620"/>
                  <a:pt x="5144068" y="0"/>
                </a:cubicBezTo>
                <a:cubicBezTo>
                  <a:pt x="5334458" y="-26620"/>
                  <a:pt x="5643580" y="-20970"/>
                  <a:pt x="5786865" y="0"/>
                </a:cubicBezTo>
                <a:cubicBezTo>
                  <a:pt x="5930150" y="20970"/>
                  <a:pt x="6112956" y="20525"/>
                  <a:pt x="6358953" y="0"/>
                </a:cubicBezTo>
                <a:cubicBezTo>
                  <a:pt x="6604950" y="-20525"/>
                  <a:pt x="6931877" y="-16421"/>
                  <a:pt x="7136737" y="0"/>
                </a:cubicBezTo>
                <a:cubicBezTo>
                  <a:pt x="7170174" y="330"/>
                  <a:pt x="7207351" y="35190"/>
                  <a:pt x="7202714" y="65977"/>
                </a:cubicBezTo>
                <a:cubicBezTo>
                  <a:pt x="7193919" y="171879"/>
                  <a:pt x="7192236" y="253897"/>
                  <a:pt x="7202714" y="435905"/>
                </a:cubicBezTo>
                <a:cubicBezTo>
                  <a:pt x="7213192" y="617913"/>
                  <a:pt x="7227707" y="960109"/>
                  <a:pt x="7202714" y="1209391"/>
                </a:cubicBezTo>
                <a:cubicBezTo>
                  <a:pt x="7177721" y="1458673"/>
                  <a:pt x="7240436" y="1679810"/>
                  <a:pt x="7202714" y="2083767"/>
                </a:cubicBezTo>
                <a:cubicBezTo>
                  <a:pt x="7164992" y="2487724"/>
                  <a:pt x="7198438" y="2377432"/>
                  <a:pt x="7202714" y="2453695"/>
                </a:cubicBezTo>
                <a:cubicBezTo>
                  <a:pt x="7206990" y="2529958"/>
                  <a:pt x="7179992" y="3039961"/>
                  <a:pt x="7202714" y="3328071"/>
                </a:cubicBezTo>
                <a:cubicBezTo>
                  <a:pt x="7225436" y="3616181"/>
                  <a:pt x="7213526" y="3765585"/>
                  <a:pt x="7202714" y="4202446"/>
                </a:cubicBezTo>
                <a:cubicBezTo>
                  <a:pt x="7191902" y="4639308"/>
                  <a:pt x="7196245" y="4464261"/>
                  <a:pt x="7202714" y="4572374"/>
                </a:cubicBezTo>
                <a:cubicBezTo>
                  <a:pt x="7209183" y="4680487"/>
                  <a:pt x="7173563" y="4964056"/>
                  <a:pt x="7202714" y="5244971"/>
                </a:cubicBezTo>
                <a:cubicBezTo>
                  <a:pt x="7231865" y="5525886"/>
                  <a:pt x="7200023" y="5699786"/>
                  <a:pt x="7202714" y="5816678"/>
                </a:cubicBezTo>
                <a:cubicBezTo>
                  <a:pt x="7205405" y="5933570"/>
                  <a:pt x="7213408" y="6237379"/>
                  <a:pt x="7202714" y="6388385"/>
                </a:cubicBezTo>
                <a:cubicBezTo>
                  <a:pt x="7192020" y="6539391"/>
                  <a:pt x="7224828" y="6798570"/>
                  <a:pt x="7202714" y="6960092"/>
                </a:cubicBezTo>
                <a:cubicBezTo>
                  <a:pt x="7180600" y="7121614"/>
                  <a:pt x="7186873" y="7242037"/>
                  <a:pt x="7202714" y="7330020"/>
                </a:cubicBezTo>
                <a:cubicBezTo>
                  <a:pt x="7218555" y="7418003"/>
                  <a:pt x="7161410" y="7923768"/>
                  <a:pt x="7202714" y="8204396"/>
                </a:cubicBezTo>
                <a:cubicBezTo>
                  <a:pt x="7244018" y="8485024"/>
                  <a:pt x="7201352" y="8676974"/>
                  <a:pt x="7202714" y="9078771"/>
                </a:cubicBezTo>
                <a:cubicBezTo>
                  <a:pt x="7204076" y="9480569"/>
                  <a:pt x="7213449" y="9266665"/>
                  <a:pt x="7202714" y="9448700"/>
                </a:cubicBezTo>
                <a:cubicBezTo>
                  <a:pt x="7191979" y="9630735"/>
                  <a:pt x="7181705" y="9928805"/>
                  <a:pt x="7202714" y="10154926"/>
                </a:cubicBezTo>
                <a:cubicBezTo>
                  <a:pt x="7199525" y="10195119"/>
                  <a:pt x="7175488" y="10222290"/>
                  <a:pt x="7136737" y="10220903"/>
                </a:cubicBezTo>
                <a:cubicBezTo>
                  <a:pt x="6921099" y="10216412"/>
                  <a:pt x="6629217" y="10192917"/>
                  <a:pt x="6423233" y="10220903"/>
                </a:cubicBezTo>
                <a:cubicBezTo>
                  <a:pt x="6217249" y="10248889"/>
                  <a:pt x="6148942" y="10217260"/>
                  <a:pt x="5921852" y="10220903"/>
                </a:cubicBezTo>
                <a:cubicBezTo>
                  <a:pt x="5694762" y="10224546"/>
                  <a:pt x="5561904" y="10236968"/>
                  <a:pt x="5420471" y="10220903"/>
                </a:cubicBezTo>
                <a:cubicBezTo>
                  <a:pt x="5279038" y="10204838"/>
                  <a:pt x="5022149" y="10253213"/>
                  <a:pt x="4706967" y="10220903"/>
                </a:cubicBezTo>
                <a:cubicBezTo>
                  <a:pt x="4391785" y="10188593"/>
                  <a:pt x="4426392" y="10218831"/>
                  <a:pt x="4276293" y="10220903"/>
                </a:cubicBezTo>
                <a:cubicBezTo>
                  <a:pt x="4126194" y="10222975"/>
                  <a:pt x="3975229" y="10210391"/>
                  <a:pt x="3704204" y="10220903"/>
                </a:cubicBezTo>
                <a:cubicBezTo>
                  <a:pt x="3433179" y="10231415"/>
                  <a:pt x="3203239" y="10238399"/>
                  <a:pt x="3061408" y="10220903"/>
                </a:cubicBezTo>
                <a:cubicBezTo>
                  <a:pt x="2919577" y="10203407"/>
                  <a:pt x="2678914" y="10196476"/>
                  <a:pt x="2560027" y="10220903"/>
                </a:cubicBezTo>
                <a:cubicBezTo>
                  <a:pt x="2441140" y="10245330"/>
                  <a:pt x="2010997" y="10219543"/>
                  <a:pt x="1775815" y="10220903"/>
                </a:cubicBezTo>
                <a:cubicBezTo>
                  <a:pt x="1540633" y="10222263"/>
                  <a:pt x="1503129" y="10229153"/>
                  <a:pt x="1345142" y="10220903"/>
                </a:cubicBezTo>
                <a:cubicBezTo>
                  <a:pt x="1187155" y="10212653"/>
                  <a:pt x="1098301" y="10216153"/>
                  <a:pt x="914468" y="10220903"/>
                </a:cubicBezTo>
                <a:cubicBezTo>
                  <a:pt x="730635" y="10225653"/>
                  <a:pt x="364462" y="10213647"/>
                  <a:pt x="65977" y="10220903"/>
                </a:cubicBezTo>
                <a:cubicBezTo>
                  <a:pt x="26171" y="10221346"/>
                  <a:pt x="474" y="10197068"/>
                  <a:pt x="0" y="10154926"/>
                </a:cubicBezTo>
                <a:cubicBezTo>
                  <a:pt x="-11675" y="9826361"/>
                  <a:pt x="13448" y="9680989"/>
                  <a:pt x="0" y="9482329"/>
                </a:cubicBezTo>
                <a:cubicBezTo>
                  <a:pt x="-13448" y="9283669"/>
                  <a:pt x="-34519" y="8862667"/>
                  <a:pt x="0" y="8607954"/>
                </a:cubicBezTo>
                <a:cubicBezTo>
                  <a:pt x="34519" y="8353242"/>
                  <a:pt x="-1239" y="8153337"/>
                  <a:pt x="0" y="7935357"/>
                </a:cubicBezTo>
                <a:cubicBezTo>
                  <a:pt x="1239" y="7717377"/>
                  <a:pt x="-16997" y="7678420"/>
                  <a:pt x="0" y="7565429"/>
                </a:cubicBezTo>
                <a:cubicBezTo>
                  <a:pt x="16997" y="7452438"/>
                  <a:pt x="20813" y="7116282"/>
                  <a:pt x="0" y="6691054"/>
                </a:cubicBezTo>
                <a:cubicBezTo>
                  <a:pt x="-20813" y="6265826"/>
                  <a:pt x="11732" y="6225121"/>
                  <a:pt x="0" y="6018457"/>
                </a:cubicBezTo>
                <a:cubicBezTo>
                  <a:pt x="-11732" y="5811793"/>
                  <a:pt x="-1153" y="5656432"/>
                  <a:pt x="0" y="5345860"/>
                </a:cubicBezTo>
                <a:cubicBezTo>
                  <a:pt x="1153" y="5035288"/>
                  <a:pt x="-4776" y="5108509"/>
                  <a:pt x="0" y="4875043"/>
                </a:cubicBezTo>
                <a:cubicBezTo>
                  <a:pt x="4776" y="4641577"/>
                  <a:pt x="-3849" y="4339226"/>
                  <a:pt x="0" y="4000667"/>
                </a:cubicBezTo>
                <a:cubicBezTo>
                  <a:pt x="3849" y="3662108"/>
                  <a:pt x="-19633" y="3677920"/>
                  <a:pt x="0" y="3529849"/>
                </a:cubicBezTo>
                <a:cubicBezTo>
                  <a:pt x="19633" y="3381778"/>
                  <a:pt x="-29035" y="2984834"/>
                  <a:pt x="0" y="2655474"/>
                </a:cubicBezTo>
                <a:cubicBezTo>
                  <a:pt x="29035" y="2326115"/>
                  <a:pt x="-6765" y="2462251"/>
                  <a:pt x="0" y="2285546"/>
                </a:cubicBezTo>
                <a:cubicBezTo>
                  <a:pt x="6765" y="2108841"/>
                  <a:pt x="-1801" y="1830734"/>
                  <a:pt x="0" y="1512060"/>
                </a:cubicBezTo>
                <a:cubicBezTo>
                  <a:pt x="1801" y="1193386"/>
                  <a:pt x="-32482" y="984932"/>
                  <a:pt x="0" y="637684"/>
                </a:cubicBezTo>
                <a:cubicBezTo>
                  <a:pt x="32482" y="290436"/>
                  <a:pt x="-21237" y="349979"/>
                  <a:pt x="0" y="65977"/>
                </a:cubicBezTo>
                <a:close/>
              </a:path>
              <a:path w="7202714" h="10220903" stroke="0" extrusionOk="0">
                <a:moveTo>
                  <a:pt x="0" y="65977"/>
                </a:moveTo>
                <a:cubicBezTo>
                  <a:pt x="-1624" y="28537"/>
                  <a:pt x="21022" y="3196"/>
                  <a:pt x="65977" y="0"/>
                </a:cubicBezTo>
                <a:cubicBezTo>
                  <a:pt x="456716" y="-15367"/>
                  <a:pt x="534793" y="5350"/>
                  <a:pt x="850189" y="0"/>
                </a:cubicBezTo>
                <a:cubicBezTo>
                  <a:pt x="1165585" y="-5350"/>
                  <a:pt x="1306682" y="-26660"/>
                  <a:pt x="1422277" y="0"/>
                </a:cubicBezTo>
                <a:cubicBezTo>
                  <a:pt x="1537872" y="26660"/>
                  <a:pt x="1683294" y="908"/>
                  <a:pt x="1923658" y="0"/>
                </a:cubicBezTo>
                <a:cubicBezTo>
                  <a:pt x="2164022" y="-908"/>
                  <a:pt x="2317115" y="494"/>
                  <a:pt x="2637162" y="0"/>
                </a:cubicBezTo>
                <a:cubicBezTo>
                  <a:pt x="2957209" y="-494"/>
                  <a:pt x="3024719" y="-8472"/>
                  <a:pt x="3209251" y="0"/>
                </a:cubicBezTo>
                <a:cubicBezTo>
                  <a:pt x="3393783" y="8472"/>
                  <a:pt x="3626366" y="-29451"/>
                  <a:pt x="3993463" y="0"/>
                </a:cubicBezTo>
                <a:cubicBezTo>
                  <a:pt x="4360560" y="29451"/>
                  <a:pt x="4369805" y="20673"/>
                  <a:pt x="4494844" y="0"/>
                </a:cubicBezTo>
                <a:cubicBezTo>
                  <a:pt x="4619883" y="-20673"/>
                  <a:pt x="5014328" y="23230"/>
                  <a:pt x="5279056" y="0"/>
                </a:cubicBezTo>
                <a:cubicBezTo>
                  <a:pt x="5543784" y="-23230"/>
                  <a:pt x="5597116" y="-17997"/>
                  <a:pt x="5709729" y="0"/>
                </a:cubicBezTo>
                <a:cubicBezTo>
                  <a:pt x="5822342" y="17997"/>
                  <a:pt x="6128705" y="-25688"/>
                  <a:pt x="6352525" y="0"/>
                </a:cubicBezTo>
                <a:cubicBezTo>
                  <a:pt x="6576345" y="25688"/>
                  <a:pt x="6966868" y="23173"/>
                  <a:pt x="7136737" y="0"/>
                </a:cubicBezTo>
                <a:cubicBezTo>
                  <a:pt x="7175230" y="-2030"/>
                  <a:pt x="7204418" y="28440"/>
                  <a:pt x="7202714" y="65977"/>
                </a:cubicBezTo>
                <a:cubicBezTo>
                  <a:pt x="7198692" y="300017"/>
                  <a:pt x="7230837" y="407675"/>
                  <a:pt x="7202714" y="738574"/>
                </a:cubicBezTo>
                <a:cubicBezTo>
                  <a:pt x="7174591" y="1069473"/>
                  <a:pt x="7220480" y="1062419"/>
                  <a:pt x="7202714" y="1209391"/>
                </a:cubicBezTo>
                <a:cubicBezTo>
                  <a:pt x="7184948" y="1356363"/>
                  <a:pt x="7190768" y="1661433"/>
                  <a:pt x="7202714" y="1881988"/>
                </a:cubicBezTo>
                <a:cubicBezTo>
                  <a:pt x="7214660" y="2102543"/>
                  <a:pt x="7208638" y="2560854"/>
                  <a:pt x="7202714" y="2756363"/>
                </a:cubicBezTo>
                <a:cubicBezTo>
                  <a:pt x="7196790" y="2951872"/>
                  <a:pt x="7212965" y="3247709"/>
                  <a:pt x="7202714" y="3428960"/>
                </a:cubicBezTo>
                <a:cubicBezTo>
                  <a:pt x="7192463" y="3610211"/>
                  <a:pt x="7196865" y="3722719"/>
                  <a:pt x="7202714" y="3798888"/>
                </a:cubicBezTo>
                <a:cubicBezTo>
                  <a:pt x="7208563" y="3875057"/>
                  <a:pt x="7214575" y="4043223"/>
                  <a:pt x="7202714" y="4269706"/>
                </a:cubicBezTo>
                <a:cubicBezTo>
                  <a:pt x="7190853" y="4496189"/>
                  <a:pt x="7182135" y="4738208"/>
                  <a:pt x="7202714" y="5144081"/>
                </a:cubicBezTo>
                <a:cubicBezTo>
                  <a:pt x="7223293" y="5549955"/>
                  <a:pt x="7179608" y="5581875"/>
                  <a:pt x="7202714" y="5816678"/>
                </a:cubicBezTo>
                <a:cubicBezTo>
                  <a:pt x="7225820" y="6051481"/>
                  <a:pt x="7224261" y="6063365"/>
                  <a:pt x="7202714" y="6287496"/>
                </a:cubicBezTo>
                <a:cubicBezTo>
                  <a:pt x="7181167" y="6511627"/>
                  <a:pt x="7208749" y="6820173"/>
                  <a:pt x="7202714" y="6960092"/>
                </a:cubicBezTo>
                <a:cubicBezTo>
                  <a:pt x="7196679" y="7100011"/>
                  <a:pt x="7216823" y="7226296"/>
                  <a:pt x="7202714" y="7330020"/>
                </a:cubicBezTo>
                <a:cubicBezTo>
                  <a:pt x="7188605" y="7433744"/>
                  <a:pt x="7213910" y="7546152"/>
                  <a:pt x="7202714" y="7699948"/>
                </a:cubicBezTo>
                <a:cubicBezTo>
                  <a:pt x="7191518" y="7853744"/>
                  <a:pt x="7190152" y="8091514"/>
                  <a:pt x="7202714" y="8372545"/>
                </a:cubicBezTo>
                <a:cubicBezTo>
                  <a:pt x="7215276" y="8653576"/>
                  <a:pt x="7186108" y="8693177"/>
                  <a:pt x="7202714" y="8843363"/>
                </a:cubicBezTo>
                <a:cubicBezTo>
                  <a:pt x="7219320" y="8993549"/>
                  <a:pt x="7169738" y="9705784"/>
                  <a:pt x="7202714" y="10154926"/>
                </a:cubicBezTo>
                <a:cubicBezTo>
                  <a:pt x="7206241" y="10190590"/>
                  <a:pt x="7175985" y="10223218"/>
                  <a:pt x="7136737" y="10220903"/>
                </a:cubicBezTo>
                <a:cubicBezTo>
                  <a:pt x="6778258" y="10227597"/>
                  <a:pt x="6741543" y="10194584"/>
                  <a:pt x="6352525" y="10220903"/>
                </a:cubicBezTo>
                <a:cubicBezTo>
                  <a:pt x="5963507" y="10247222"/>
                  <a:pt x="5801747" y="10212431"/>
                  <a:pt x="5639021" y="10220903"/>
                </a:cubicBezTo>
                <a:cubicBezTo>
                  <a:pt x="5476295" y="10229375"/>
                  <a:pt x="5375848" y="10212160"/>
                  <a:pt x="5137640" y="10220903"/>
                </a:cubicBezTo>
                <a:cubicBezTo>
                  <a:pt x="4899432" y="10229646"/>
                  <a:pt x="4850605" y="10213380"/>
                  <a:pt x="4706967" y="10220903"/>
                </a:cubicBezTo>
                <a:cubicBezTo>
                  <a:pt x="4563329" y="10228426"/>
                  <a:pt x="4346349" y="10235369"/>
                  <a:pt x="4205586" y="10220903"/>
                </a:cubicBezTo>
                <a:cubicBezTo>
                  <a:pt x="4064823" y="10206437"/>
                  <a:pt x="3748357" y="10252320"/>
                  <a:pt x="3492082" y="10220903"/>
                </a:cubicBezTo>
                <a:cubicBezTo>
                  <a:pt x="3235807" y="10189486"/>
                  <a:pt x="3100492" y="10205877"/>
                  <a:pt x="2990700" y="10220903"/>
                </a:cubicBezTo>
                <a:cubicBezTo>
                  <a:pt x="2880908" y="10235929"/>
                  <a:pt x="2726554" y="10227018"/>
                  <a:pt x="2560027" y="10220903"/>
                </a:cubicBezTo>
                <a:cubicBezTo>
                  <a:pt x="2393500" y="10214788"/>
                  <a:pt x="2160974" y="10235937"/>
                  <a:pt x="2058646" y="10220903"/>
                </a:cubicBezTo>
                <a:cubicBezTo>
                  <a:pt x="1956318" y="10205869"/>
                  <a:pt x="1771558" y="10229993"/>
                  <a:pt x="1486557" y="10220903"/>
                </a:cubicBezTo>
                <a:cubicBezTo>
                  <a:pt x="1201556" y="10211813"/>
                  <a:pt x="1072777" y="10244206"/>
                  <a:pt x="843761" y="10220903"/>
                </a:cubicBezTo>
                <a:cubicBezTo>
                  <a:pt x="614745" y="10197600"/>
                  <a:pt x="271939" y="10186310"/>
                  <a:pt x="65977" y="10220903"/>
                </a:cubicBezTo>
                <a:cubicBezTo>
                  <a:pt x="30163" y="10222506"/>
                  <a:pt x="8205" y="10195181"/>
                  <a:pt x="0" y="10154926"/>
                </a:cubicBezTo>
                <a:cubicBezTo>
                  <a:pt x="375" y="9936543"/>
                  <a:pt x="10760" y="9755938"/>
                  <a:pt x="0" y="9482329"/>
                </a:cubicBezTo>
                <a:cubicBezTo>
                  <a:pt x="-10760" y="9208720"/>
                  <a:pt x="10513" y="8991134"/>
                  <a:pt x="0" y="8708843"/>
                </a:cubicBezTo>
                <a:cubicBezTo>
                  <a:pt x="-10513" y="8426552"/>
                  <a:pt x="5055" y="8345117"/>
                  <a:pt x="0" y="8137136"/>
                </a:cubicBezTo>
                <a:cubicBezTo>
                  <a:pt x="-5055" y="7929155"/>
                  <a:pt x="4623" y="7617232"/>
                  <a:pt x="0" y="7363650"/>
                </a:cubicBezTo>
                <a:cubicBezTo>
                  <a:pt x="-4623" y="7110068"/>
                  <a:pt x="-18354" y="7031930"/>
                  <a:pt x="0" y="6892832"/>
                </a:cubicBezTo>
                <a:cubicBezTo>
                  <a:pt x="18354" y="6753734"/>
                  <a:pt x="10272" y="6381879"/>
                  <a:pt x="0" y="6220236"/>
                </a:cubicBezTo>
                <a:cubicBezTo>
                  <a:pt x="-10272" y="6058593"/>
                  <a:pt x="17448" y="5989323"/>
                  <a:pt x="0" y="5850308"/>
                </a:cubicBezTo>
                <a:cubicBezTo>
                  <a:pt x="-17448" y="5711293"/>
                  <a:pt x="11051" y="5385648"/>
                  <a:pt x="0" y="4975932"/>
                </a:cubicBezTo>
                <a:cubicBezTo>
                  <a:pt x="-11051" y="4566216"/>
                  <a:pt x="-14308" y="4460848"/>
                  <a:pt x="0" y="4303336"/>
                </a:cubicBezTo>
                <a:cubicBezTo>
                  <a:pt x="14308" y="4145824"/>
                  <a:pt x="12748" y="3703481"/>
                  <a:pt x="0" y="3428960"/>
                </a:cubicBezTo>
                <a:cubicBezTo>
                  <a:pt x="-12748" y="3154439"/>
                  <a:pt x="-3006" y="3135309"/>
                  <a:pt x="0" y="2857253"/>
                </a:cubicBezTo>
                <a:cubicBezTo>
                  <a:pt x="3006" y="2579197"/>
                  <a:pt x="-18838" y="2539254"/>
                  <a:pt x="0" y="2386435"/>
                </a:cubicBezTo>
                <a:cubicBezTo>
                  <a:pt x="18838" y="2233616"/>
                  <a:pt x="-639" y="1868726"/>
                  <a:pt x="0" y="1713839"/>
                </a:cubicBezTo>
                <a:cubicBezTo>
                  <a:pt x="639" y="1558952"/>
                  <a:pt x="3114" y="1169001"/>
                  <a:pt x="0" y="940353"/>
                </a:cubicBezTo>
                <a:cubicBezTo>
                  <a:pt x="-3114" y="711705"/>
                  <a:pt x="27614" y="476554"/>
                  <a:pt x="0" y="6597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91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Google Shape;66;p13"/>
          <p:cNvSpPr txBox="1"/>
          <p:nvPr/>
        </p:nvSpPr>
        <p:spPr>
          <a:xfrm>
            <a:off x="431146" y="1383010"/>
            <a:ext cx="6727546" cy="80068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2000" b="1" dirty="0">
                <a:latin typeface="Amatic SC"/>
                <a:ea typeface="Amatic SC"/>
                <a:cs typeface="Amatic SC"/>
                <a:sym typeface="Amatic SC"/>
              </a:rPr>
              <a:t>Attempt the question below yourself. Write like a geographer – use key geographical terms and make sure you Describe (Say what something is like) for your answer.</a:t>
            </a:r>
          </a:p>
          <a:p>
            <a:pPr lvl="0"/>
            <a:endParaRPr lang="en-GB" sz="2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0" name="Google Shape;56;p13">
            <a:extLst>
              <a:ext uri="{FF2B5EF4-FFF2-40B4-BE49-F238E27FC236}">
                <a16:creationId xmlns:a16="http://schemas.microsoft.com/office/drawing/2014/main" id="{043E636E-4755-7D44-9FF3-BCD68F137A54}"/>
              </a:ext>
            </a:extLst>
          </p:cNvPr>
          <p:cNvSpPr txBox="1"/>
          <p:nvPr/>
        </p:nvSpPr>
        <p:spPr>
          <a:xfrm>
            <a:off x="373986" y="495487"/>
            <a:ext cx="7202714" cy="856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5400" b="1" dirty="0">
                <a:solidFill>
                  <a:schemeClr val="accent6">
                    <a:lumMod val="50000"/>
                  </a:schemeClr>
                </a:solidFill>
                <a:latin typeface="Amatic SC"/>
                <a:ea typeface="Amatic SC"/>
                <a:cs typeface="Amatic SC"/>
                <a:sym typeface="Amatic SC"/>
              </a:rPr>
              <a:t>Distribution of Volcanoes</a:t>
            </a:r>
            <a:endParaRPr lang="en-GB" sz="28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7150298-F4DA-0648-95A4-8DA9B83CB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30" y="355697"/>
            <a:ext cx="2526022" cy="279579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60715AC-99A9-0740-8FAC-BC392C17C6E8}"/>
              </a:ext>
            </a:extLst>
          </p:cNvPr>
          <p:cNvSpPr/>
          <p:nvPr/>
        </p:nvSpPr>
        <p:spPr>
          <a:xfrm>
            <a:off x="5569400" y="859791"/>
            <a:ext cx="1324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>
                <a:latin typeface="Amatic SC"/>
                <a:ea typeface="Amatic SC"/>
                <a:cs typeface="Amatic SC"/>
                <a:sym typeface="Amatic SC"/>
              </a:rPr>
              <a:t>Re-Write it</a:t>
            </a:r>
            <a:endParaRPr lang="en-GB" sz="2800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6575BC7-C8A1-814A-92DF-F8A101848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425933"/>
              </p:ext>
            </p:extLst>
          </p:nvPr>
        </p:nvGraphicFramePr>
        <p:xfrm>
          <a:off x="431146" y="9226983"/>
          <a:ext cx="6899929" cy="975360"/>
        </p:xfrm>
        <a:graphic>
          <a:graphicData uri="http://schemas.openxmlformats.org/drawingml/2006/table">
            <a:tbl>
              <a:tblPr/>
              <a:tblGrid>
                <a:gridCol w="6899929">
                  <a:extLst>
                    <a:ext uri="{9D8B030D-6E8A-4147-A177-3AD203B41FA5}">
                      <a16:colId xmlns:a16="http://schemas.microsoft.com/office/drawing/2014/main" val="3410254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Credit statements about distribution of volcanoes using information on the map. 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No credit for simply listing continents or places where volcanoes are found. </a:t>
                      </a:r>
                    </a:p>
                    <a:p>
                      <a:r>
                        <a:rPr lang="en-GB" sz="1600" dirty="0">
                          <a:effectLst/>
                          <a:latin typeface="Arial" panose="020B0604020202020204" pitchFamily="34" charset="0"/>
                        </a:rPr>
                        <a:t>AO4 = 2 marks </a:t>
                      </a: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997498"/>
                  </a:ext>
                </a:extLst>
              </a:tr>
            </a:tbl>
          </a:graphicData>
        </a:graphic>
      </p:graphicFrame>
      <p:sp>
        <p:nvSpPr>
          <p:cNvPr id="23" name="Google Shape;66;p13">
            <a:extLst>
              <a:ext uri="{FF2B5EF4-FFF2-40B4-BE49-F238E27FC236}">
                <a16:creationId xmlns:a16="http://schemas.microsoft.com/office/drawing/2014/main" id="{826800BA-F7A7-074A-A2D4-F1BBEA6BA275}"/>
              </a:ext>
            </a:extLst>
          </p:cNvPr>
          <p:cNvSpPr txBox="1"/>
          <p:nvPr/>
        </p:nvSpPr>
        <p:spPr>
          <a:xfrm>
            <a:off x="431479" y="2341895"/>
            <a:ext cx="6727546" cy="673545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Q. Describe the distribution of volcanoes shown in figure 1. (2 marks)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dirty="0"/>
            </a:br>
            <a:endParaRPr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endParaRPr lang="en-GB" sz="1600" dirty="0"/>
          </a:p>
          <a:p>
            <a:pPr>
              <a:buSzPts val="1100"/>
            </a:pP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endParaRPr lang="en-GB" sz="1600" dirty="0"/>
          </a:p>
          <a:p>
            <a:pPr lvl="0">
              <a:buSzPts val="1100"/>
            </a:pP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__________________________________________________________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4ACCE6-4314-FE4C-8E19-E91DCB073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0223" y="3073145"/>
            <a:ext cx="4828600" cy="2666626"/>
          </a:xfrm>
          <a:prstGeom prst="rect">
            <a:avLst/>
          </a:prstGeom>
        </p:spPr>
      </p:pic>
      <p:sp>
        <p:nvSpPr>
          <p:cNvPr id="26" name="Google Shape;66;p13">
            <a:extLst>
              <a:ext uri="{FF2B5EF4-FFF2-40B4-BE49-F238E27FC236}">
                <a16:creationId xmlns:a16="http://schemas.microsoft.com/office/drawing/2014/main" id="{35DE3023-40D5-8548-AB19-A38ED636BF5C}"/>
              </a:ext>
            </a:extLst>
          </p:cNvPr>
          <p:cNvSpPr txBox="1"/>
          <p:nvPr/>
        </p:nvSpPr>
        <p:spPr>
          <a:xfrm>
            <a:off x="1405895" y="2716283"/>
            <a:ext cx="4778048" cy="580172"/>
          </a:xfrm>
          <a:prstGeom prst="rect">
            <a:avLst/>
          </a:prstGeom>
          <a:noFill/>
          <a:ln w="9525" cap="flat" cmpd="sng">
            <a:noFill/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+mj-lt"/>
                <a:ea typeface="Amatic SC"/>
                <a:cs typeface="Amatic SC"/>
                <a:sym typeface="Amatic SC"/>
              </a:rPr>
              <a:t>Figure 1. The global distribution of active volcanoes</a:t>
            </a:r>
            <a:endParaRPr b="1" dirty="0">
              <a:latin typeface="+mj-lt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84B121-CB14-884C-9E2C-E026E5003547}"/>
              </a:ext>
            </a:extLst>
          </p:cNvPr>
          <p:cNvSpPr/>
          <p:nvPr/>
        </p:nvSpPr>
        <p:spPr>
          <a:xfrm>
            <a:off x="470930" y="5929612"/>
            <a:ext cx="66874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The distribution of volcanoes is not random and they do have a relationship with</a:t>
            </a:r>
            <a:endParaRPr lang="en-GB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96DCF6-6F7F-CA43-9080-DE6CC7AC2D9D}"/>
              </a:ext>
            </a:extLst>
          </p:cNvPr>
          <p:cNvSpPr/>
          <p:nvPr/>
        </p:nvSpPr>
        <p:spPr>
          <a:xfrm>
            <a:off x="456213" y="6421251"/>
            <a:ext cx="67275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close proximity to plate margins (1). </a:t>
            </a:r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CF8680-35CA-9A4E-854E-47FECC0BBE92}"/>
              </a:ext>
            </a:extLst>
          </p:cNvPr>
          <p:cNvSpPr/>
          <p:nvPr/>
        </p:nvSpPr>
        <p:spPr>
          <a:xfrm>
            <a:off x="3243263" y="6431185"/>
            <a:ext cx="43909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" pitchFamily="2" charset="0"/>
              </a:rPr>
              <a:t> </a:t>
            </a:r>
            <a:r>
              <a:rPr lang="en-GB" dirty="0">
                <a:latin typeface="Helvetica Neue" panose="02000503000000020004" pitchFamily="2" charset="0"/>
              </a:rPr>
              <a:t>They occur in narrow bands along plate</a:t>
            </a:r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66ED8B-8CCB-FD4B-90A5-C4D4D0F14E03}"/>
              </a:ext>
            </a:extLst>
          </p:cNvPr>
          <p:cNvSpPr/>
          <p:nvPr/>
        </p:nvSpPr>
        <p:spPr>
          <a:xfrm>
            <a:off x="430813" y="6887226"/>
            <a:ext cx="11176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margins. (1)</a:t>
            </a:r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7564F7-581A-4747-96CC-B9D972A588EA}"/>
              </a:ext>
            </a:extLst>
          </p:cNvPr>
          <p:cNvSpPr/>
          <p:nvPr/>
        </p:nvSpPr>
        <p:spPr>
          <a:xfrm>
            <a:off x="1405895" y="6904067"/>
            <a:ext cx="57524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There is a chain of volcanoes occurring along the Ring of Fire</a:t>
            </a:r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2074A67-EF39-2A47-BA15-E104E6B84529}"/>
              </a:ext>
            </a:extLst>
          </p:cNvPr>
          <p:cNvSpPr/>
          <p:nvPr/>
        </p:nvSpPr>
        <p:spPr>
          <a:xfrm>
            <a:off x="430813" y="7404569"/>
            <a:ext cx="66176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surrounding the Pacific Ocean (1).</a:t>
            </a:r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F66AF2-D3B5-2F48-88BF-1352F73FA068}"/>
              </a:ext>
            </a:extLst>
          </p:cNvPr>
          <p:cNvSpPr/>
          <p:nvPr/>
        </p:nvSpPr>
        <p:spPr>
          <a:xfrm>
            <a:off x="3243263" y="7404569"/>
            <a:ext cx="3794125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There are anomalies, as some occur in the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B0F59DD-ECE0-D447-A97B-E1200E47707E}"/>
              </a:ext>
            </a:extLst>
          </p:cNvPr>
          <p:cNvSpPr/>
          <p:nvPr/>
        </p:nvSpPr>
        <p:spPr>
          <a:xfrm>
            <a:off x="441925" y="7894127"/>
            <a:ext cx="66065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middle of plates in 'hot spots' and not at plate margins (1). Volcanoes are found</a:t>
            </a:r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D9A0A2F-51FB-B546-86C1-D15FD5735F36}"/>
              </a:ext>
            </a:extLst>
          </p:cNvPr>
          <p:cNvSpPr/>
          <p:nvPr/>
        </p:nvSpPr>
        <p:spPr>
          <a:xfrm>
            <a:off x="428432" y="8360102"/>
            <a:ext cx="51274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Helvetica Neue" panose="02000503000000020004" pitchFamily="2" charset="0"/>
              </a:rPr>
              <a:t>at constructive and destructive plate margins (1).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274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E175B52-7649-DD42-9D95-B4C1F68F50CD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7079</TotalTime>
  <Words>422</Words>
  <Application>Microsoft Macintosh PowerPoint</Application>
  <PresentationFormat>Custom</PresentationFormat>
  <Paragraphs>70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Amatic SC</vt:lpstr>
      <vt:lpstr>Helvetica Neue</vt:lpstr>
      <vt:lpstr>Arial</vt:lpstr>
      <vt:lpstr>Helvetica</vt:lpstr>
      <vt:lpstr>Simple Light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Anthony Bennett</cp:lastModifiedBy>
  <cp:revision>26</cp:revision>
  <dcterms:modified xsi:type="dcterms:W3CDTF">2021-09-20T14:02:34Z</dcterms:modified>
  <cp:category/>
</cp:coreProperties>
</file>