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9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1+2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339100"/>
              </p:ext>
            </p:extLst>
          </p:nvPr>
        </p:nvGraphicFramePr>
        <p:xfrm>
          <a:off x="340426" y="1203128"/>
          <a:ext cx="4877617" cy="510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wohne in einer Industriestadt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live in an industrial town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meiner Stadt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gibt es ein tolles Kino und es gefällt mir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town there is a great cinema and it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pleases me.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gibt auch einen wunderbaren Markt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is also a wonderful market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leider gibt es keine gute Schule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unfortunately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there is no good school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kann hier einen guten Film im Kino sehen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can here a good film in the cinema watch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man kann nicht tolle Konzerte finden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you can not great concerts find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Einerseits ist meine Stadt sehr freundlich und billig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one hand is my town very friendly and cheap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Andererseits ist es schmutzig und es gibt nicht genug Jobs.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other hand is it dirty and there is not enough jobs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fahre gern mit dem Auto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travel like (like travelling) with the car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ich fahre lieber mit dem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Zug, denn es ist schneller.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I travel prefer with the train because it is faster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TOWN AND LOCAL AREA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718" y="236924"/>
            <a:ext cx="466163" cy="489577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579840"/>
              </p:ext>
            </p:extLst>
          </p:nvPr>
        </p:nvGraphicFramePr>
        <p:xfrm>
          <a:off x="5397515" y="871096"/>
          <a:ext cx="3959398" cy="1305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24">
                  <a:extLst>
                    <a:ext uri="{9D8B030D-6E8A-4147-A177-3AD203B41FA5}">
                      <a16:colId xmlns:a16="http://schemas.microsoft.com/office/drawing/2014/main" val="22974777"/>
                    </a:ext>
                  </a:extLst>
                </a:gridCol>
                <a:gridCol w="3371574">
                  <a:extLst>
                    <a:ext uri="{9D8B030D-6E8A-4147-A177-3AD203B41FA5}">
                      <a16:colId xmlns:a16="http://schemas.microsoft.com/office/drawing/2014/main" val="262259186"/>
                    </a:ext>
                  </a:extLst>
                </a:gridCol>
              </a:tblGrid>
              <a:tr h="316097">
                <a:tc gridSpan="2"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adjective (describing word) comes before a noun (object), then it needs an ending on it.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956817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gibt ein</a:t>
                      </a:r>
                      <a:r>
                        <a:rPr lang="de-DE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klein</a:t>
                      </a:r>
                      <a:r>
                        <a:rPr lang="de-DE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Bahnhof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230342"/>
                  </a:ext>
                </a:extLst>
              </a:tr>
              <a:tr h="254162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haben 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gross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Kirche in meinem Dorf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137917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Neut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Stadt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hat ein toll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Theater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96932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kann viele gut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Schulen hier finden.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492379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97516" y="2294495"/>
            <a:ext cx="3959398" cy="1677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How to use NOT in German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The German word for not is usually ‚nicht‘.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if you would say ‚not a‘ , then we don‘t use ‚nicht ein‘ – instead we put the letter „k“ infront of the words for a: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keinen Jugenklub 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keine Post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kein tolles Kino</a:t>
            </a:r>
          </a:p>
          <a:p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keine gute Schulen.</a:t>
            </a:r>
          </a:p>
          <a:p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[nicht ein is never correct!!]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7515" y="4107976"/>
            <a:ext cx="395939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MIT (with) is a PREPOSITION, so words for ‚the‘ change: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(m) Mit dem Wagen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(f) Mit der Fähre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(nt) mit dem Schiff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97516" y="5186149"/>
            <a:ext cx="3959398" cy="1046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Man kann 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(one/you can)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Kann is a verb, so has to be </a:t>
            </a:r>
            <a:r>
              <a:rPr lang="de-DE" sz="1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second idea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 phrase. The other verb (what you can do) goes to the </a:t>
            </a:r>
            <a:r>
              <a:rPr lang="de-DE" sz="1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end of phrase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</a:t>
            </a:r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kann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in Endon zwei gute Parks </a:t>
            </a:r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finden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Hier </a:t>
            </a:r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kann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man wunderbare Oatcakes </a:t>
            </a:r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essen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TOWN AND LOCAL AREA 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214395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lights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Ausfahrt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Autobahn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Motorway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Bahnhof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Railway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Brücke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Bibliothek/Bücherei 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Library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Burg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Castle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Bürgersteig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Pavement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Busbahnhof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Denkmal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Monument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Cathedral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Einfahrt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Einkaufszentrum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centre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Fabrik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Fluss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Freibad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Outdoor pool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</a:t>
                      </a:r>
                      <a:r>
                        <a:rPr lang="el-G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gängerzone</a:t>
                      </a:r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Pedestrian zone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Gebäude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Gegend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Geschäft (nt) / Laden</a:t>
                      </a:r>
                      <a:r>
                        <a:rPr lang="de-DE" sz="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Hafen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Harbour / 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Hallenbad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Indoor pool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Haltestelle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(bus) stop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Hauptbahnhof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train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Hügel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Jugendklub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Youth club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11231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Kanal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Cinema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Church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Kneipe (f) / Lokal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Laserkampf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Laser tag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Marktplatz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place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Wall (exterior)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park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Square / place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 (f) / Postamt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 office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Town hall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Schloss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Castle /palace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Schwimmbad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Swimming baths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Spielplatz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Playground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Sportzentrum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 centre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Stadion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Stadium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Stadtplan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Town plan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Tankstelle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Petrol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96113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Theater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Theatre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Verkehrsamt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Tourist Info Office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Meadow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Zebrastreifen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Zebra crossing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-einrichtungen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-möglichkeiten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Possibilities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(sich) beeilen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hurry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betreten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enter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Bowling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Bowling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Einwohner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Citizens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Fahrschein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go / to walk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Grünanlage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 space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Hauptstadt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Capital city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Landkarte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Dream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VOCAB: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TOWN AND LOCAL AREA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00159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Vorteil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Advantage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Nachteil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Disadvantage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bequem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Comfortable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dafür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favour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dagegen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Against 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eindrucksvoll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Impressive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entsetzlich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gefällt mir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like 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gefährlich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Dangerous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herrlich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Marvellous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hervorragend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Outstanding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Rotten / lousy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nützlich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useless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wichtig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736092"/>
              </p:ext>
            </p:extLst>
          </p:nvPr>
        </p:nvGraphicFramePr>
        <p:xfrm>
          <a:off x="3126494" y="30480"/>
          <a:ext cx="2636291" cy="6492240"/>
        </p:xfrm>
        <a:graphic>
          <a:graphicData uri="http://schemas.openxmlformats.org/drawingml/2006/table">
            <a:tbl>
              <a:tblPr/>
              <a:tblGrid>
                <a:gridCol w="1223748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Dampfer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Eilzug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 train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Fähre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Flugzeug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Airplane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Mofa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Moped</a:t>
                      </a:r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Motorrad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bike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Reisebus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S-Bahn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train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Schiff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Strassenbahn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U-Bahn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Underground train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Linie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 / route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Öffentliche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Verkehrsmittel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transport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88483"/>
              </p:ext>
            </p:extLst>
          </p:nvPr>
        </p:nvGraphicFramePr>
        <p:xfrm>
          <a:off x="606419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346541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78545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off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einsteigen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entwerten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validate (ticket)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travel / ride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go / walk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umsteigen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change (train)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verlassen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leave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zurückkommen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come back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1380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459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3918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201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111861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09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3429</TotalTime>
  <Words>1084</Words>
  <Application>Microsoft Office PowerPoint</Application>
  <PresentationFormat>A4 Paper (210x297 mm)</PresentationFormat>
  <Paragraphs>320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70</cp:revision>
  <cp:lastPrinted>2019-06-13T08:55:51Z</cp:lastPrinted>
  <dcterms:created xsi:type="dcterms:W3CDTF">2019-06-13T06:52:07Z</dcterms:created>
  <dcterms:modified xsi:type="dcterms:W3CDTF">2023-10-16T17:08:47Z</dcterms:modified>
</cp:coreProperties>
</file>