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10497" y="240129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2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196395"/>
              </p:ext>
            </p:extLst>
          </p:nvPr>
        </p:nvGraphicFramePr>
        <p:xfrm>
          <a:off x="340426" y="1203128"/>
          <a:ext cx="4877617" cy="52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Morgens esse ich immer Frühstück, denn es ist wichtig.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Mornings eat I always breakfast because it is important.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Wochenende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esse ich Fastfood aber das ist ungesund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weekend eat I fastfood but that is unhealthy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mache jeden Tag Sport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do every day sport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gehe dreimal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 Woche mit dem Hund spazieren.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go three times per week with the dog walking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 ich jünger war, habe ich immer Chips gegessen.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I younger was, have I always crisps eaten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der Zukunft werde ich mehr Gemüse essen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future will I more vegetables eat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 ich hoffe, aktive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zu werden.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I hope,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active to become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möchte einen Termin für morgen um halb elf.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would like an appointment for tomorrow at half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eleven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seit gestern Halsschmerzen.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since yesterday sore throat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Bein tut mir weh.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leg does me hurt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HEALTHY AND UNHEALTHY LIVING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018" y="132810"/>
            <a:ext cx="552425" cy="58017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1670"/>
              </p:ext>
            </p:extLst>
          </p:nvPr>
        </p:nvGraphicFramePr>
        <p:xfrm>
          <a:off x="5336275" y="1009934"/>
          <a:ext cx="4476466" cy="2688609"/>
        </p:xfrm>
        <a:graphic>
          <a:graphicData uri="http://schemas.openxmlformats.org/drawingml/2006/table">
            <a:tbl>
              <a:tblPr/>
              <a:tblGrid>
                <a:gridCol w="805218">
                  <a:extLst>
                    <a:ext uri="{9D8B030D-6E8A-4147-A177-3AD203B41FA5}">
                      <a16:colId xmlns:a16="http://schemas.microsoft.com/office/drawing/2014/main" val="2855385632"/>
                    </a:ext>
                  </a:extLst>
                </a:gridCol>
                <a:gridCol w="1091820">
                  <a:extLst>
                    <a:ext uri="{9D8B030D-6E8A-4147-A177-3AD203B41FA5}">
                      <a16:colId xmlns:a16="http://schemas.microsoft.com/office/drawing/2014/main" val="2173649176"/>
                    </a:ext>
                  </a:extLst>
                </a:gridCol>
                <a:gridCol w="1241947">
                  <a:extLst>
                    <a:ext uri="{9D8B030D-6E8A-4147-A177-3AD203B41FA5}">
                      <a16:colId xmlns:a16="http://schemas.microsoft.com/office/drawing/2014/main" val="1304922529"/>
                    </a:ext>
                  </a:extLst>
                </a:gridCol>
                <a:gridCol w="1337481">
                  <a:extLst>
                    <a:ext uri="{9D8B030D-6E8A-4147-A177-3AD203B41FA5}">
                      <a16:colId xmlns:a16="http://schemas.microsoft.com/office/drawing/2014/main" val="1210048161"/>
                    </a:ext>
                  </a:extLst>
                </a:gridCol>
              </a:tblGrid>
              <a:tr h="298734">
                <a:tc gridSpan="4">
                  <a:txBody>
                    <a:bodyPr/>
                    <a:lstStyle/>
                    <a:p>
                      <a:r>
                        <a:rPr lang="de-DE" sz="1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 VERBS:</a:t>
                      </a:r>
                      <a:r>
                        <a:rPr lang="de-DE" sz="10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second verb goes to the end of the phrase.</a:t>
                      </a:r>
                      <a:endParaRPr lang="de-DE" sz="1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943538"/>
                  </a:ext>
                </a:extLst>
              </a:tr>
              <a:tr h="298735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können [can]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müssen [must]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 [want]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86631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kann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muss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will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353228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(you)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kann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muss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will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264489"/>
                  </a:ext>
                </a:extLst>
              </a:tr>
              <a:tr h="298735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können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müssen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wollen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655609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 [should]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dürfen [may]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mögen [like]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91358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soll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darf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mag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037277"/>
                  </a:ext>
                </a:extLst>
              </a:tr>
              <a:tr h="298735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(You)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soll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darf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mag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578448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sollen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dürfen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mögen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10675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6275" y="3875964"/>
            <a:ext cx="4476466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DE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m....zu........  [in order to]</a:t>
            </a:r>
          </a:p>
          <a:p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‚um‘ is always proceeded by a comma and the verb goes at the end after the ‚zu‘ and in its infinitive form: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Ich gehe in die Schule, </a:t>
            </a:r>
            <a:r>
              <a:rPr lang="de-D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Deutsch </a:t>
            </a:r>
            <a:r>
              <a:rPr lang="de-D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lernen.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Ich esse viel Obst, </a:t>
            </a:r>
            <a:r>
              <a:rPr lang="de-D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gesund </a:t>
            </a:r>
            <a:r>
              <a:rPr lang="de-D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sein.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Ich trinke Alkohol, </a:t>
            </a:r>
            <a:r>
              <a:rPr lang="de-D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meine Eltern </a:t>
            </a:r>
            <a:r>
              <a:rPr lang="de-D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nerven.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Ich bleibe zu Hause, </a:t>
            </a:r>
            <a:r>
              <a:rPr lang="de-D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meine Hausaufgaben </a:t>
            </a:r>
            <a:r>
              <a:rPr lang="de-D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machen.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51236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HEALTHY AND UNHEALTHY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LIVING [1]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93080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gelenk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Ankle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Gehirn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Neck / throat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Herz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Knie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Körper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Stomach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Rücken (m)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Schulter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Stimme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Zahn (m) -Zähne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Tooth – Teeth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Ohren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...tut mir weh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Hurts 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...tun mir weh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Hurt 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~schmerzen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~ache/pain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605325"/>
              </p:ext>
            </p:extLst>
          </p:nvPr>
        </p:nvGraphicFramePr>
        <p:xfrm>
          <a:off x="3108316" y="30480"/>
          <a:ext cx="2825086" cy="634746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abhängig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Dependent 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Alkohol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Alcohol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Alkoholiker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Alcoholic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anfangen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start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Angst haben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scared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Atembeschwerden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Breathing difficulties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breathe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aufgeben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give 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aufhören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stop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betrunken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bewusstlos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Unconscious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Drogenhändler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Drug dealer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Drogensüchtige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Drug addict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Entziehungskur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Withdrawl treatment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erbrechen</a:t>
                      </a:r>
                      <a:endParaRPr lang="de-D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vomit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Gewohnheit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Krebs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lebendig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nehmen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take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rauchen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smoke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Raucher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Smoker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Raucherhusten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Smoker‘s cough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schädlich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damaging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109668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sniffen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sniff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Spritze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Injection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spritzen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inject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Sucht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Addiction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süchtig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Addicted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Tobacco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Therapie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Überdosis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Overdose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warn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Zigarette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cigarette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abnehmen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lose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weight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bathe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bewegen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exercise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Bewegung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Exercise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brechen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break/ to be sick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Diät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einatmen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breathe 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entspannen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relax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ermüdend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Erste Hilfe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Aid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fall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fettarm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in fat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51236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HEALTHY AND UNHEALTHY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LIVING [2]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743111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fühlen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feel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gebrochen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Geruch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Geschmack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gesund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Gesundheit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gewöhnen 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used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glücklich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Happy / lucky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Gymnastik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Gymnastics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stop / to keep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Heilmittel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Hilfe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Krankenhaus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Krankenwagen (m)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Ambulance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Krankheit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Illness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Lebensmittel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Medikament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Medicine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Nahrung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 /nourishment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nervös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nervous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schlank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Ought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stressig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stressful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96520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train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trimmen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exercise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Unwell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unfit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Unfit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Unfall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ungesund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Unhealthy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vegetarisch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Vegetarian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Verkehrsunfall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Traffic accident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verletzen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injured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Verletzung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Injury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Vitamine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Vitamins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zunehmen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put on weight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Arzt [in]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Krankenpfleger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nurse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Krankenschwester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 nurse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(m)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appointment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Ader / Vene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geht mir gut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feel well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geht mir schlecht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feel unwell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fettleibig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Feuerwehr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 brigade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Gewicht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bin in Form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in shape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Worry / Concern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sorgen für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care for/look after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4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2088</TotalTime>
  <Words>1013</Words>
  <Application>Microsoft Office PowerPoint</Application>
  <PresentationFormat>A4 Paper (210x297 mm)</PresentationFormat>
  <Paragraphs>356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77</cp:revision>
  <cp:lastPrinted>2019-06-13T08:55:51Z</cp:lastPrinted>
  <dcterms:created xsi:type="dcterms:W3CDTF">2019-06-13T06:52:07Z</dcterms:created>
  <dcterms:modified xsi:type="dcterms:W3CDTF">2023-10-16T17:02:12Z</dcterms:modified>
</cp:coreProperties>
</file>