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60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106775" y="231918"/>
            <a:ext cx="2690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3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530035"/>
              </p:ext>
            </p:extLst>
          </p:nvPr>
        </p:nvGraphicFramePr>
        <p:xfrm>
          <a:off x="340426" y="1203128"/>
          <a:ext cx="4877617" cy="523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Heutzutage ist die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Technologie sehr wichtig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These days is the technology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very important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kann ohne ein Handy nicht leben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can without a phone not live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süchtig nach Instagram 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addicted to Instagram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ist einfach, Musik herunterzuladen und Fotos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zu teilen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is easy, music to download and photos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share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kann viele Information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schnell und einfach finden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can lots of information fast and easy find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finde die Soziale Medien nützlich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find social media useful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kann immer in Kontakt mit Freunden bleiben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can always in contact with friends stay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kann gefährlich sein, wenn man nicht vernünftig ist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can dangerous be, if you not sensible are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ist online anonym und das ist ein Vorteil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are online anonymous and that is an advantage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weiss nie, mit wem man chattet.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know never with whom you chat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888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SOCIAL MEDIA 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AND TECHNOLOGY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919" y="113411"/>
            <a:ext cx="552425" cy="580172"/>
          </a:xfrm>
          <a:prstGeom prst="rect">
            <a:avLst/>
          </a:prstGeom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976505"/>
              </p:ext>
            </p:extLst>
          </p:nvPr>
        </p:nvGraphicFramePr>
        <p:xfrm>
          <a:off x="5376625" y="895481"/>
          <a:ext cx="4326341" cy="2047164"/>
        </p:xfrm>
        <a:graphic>
          <a:graphicData uri="http://schemas.openxmlformats.org/drawingml/2006/table">
            <a:tbl>
              <a:tblPr/>
              <a:tblGrid>
                <a:gridCol w="1442114">
                  <a:extLst>
                    <a:ext uri="{9D8B030D-6E8A-4147-A177-3AD203B41FA5}">
                      <a16:colId xmlns:a16="http://schemas.microsoft.com/office/drawing/2014/main" val="966765854"/>
                    </a:ext>
                  </a:extLst>
                </a:gridCol>
                <a:gridCol w="1442113">
                  <a:extLst>
                    <a:ext uri="{9D8B030D-6E8A-4147-A177-3AD203B41FA5}">
                      <a16:colId xmlns:a16="http://schemas.microsoft.com/office/drawing/2014/main" val="1873534877"/>
                    </a:ext>
                  </a:extLst>
                </a:gridCol>
                <a:gridCol w="1442114">
                  <a:extLst>
                    <a:ext uri="{9D8B030D-6E8A-4147-A177-3AD203B41FA5}">
                      <a16:colId xmlns:a16="http://schemas.microsoft.com/office/drawing/2014/main" val="554229339"/>
                    </a:ext>
                  </a:extLst>
                </a:gridCol>
              </a:tblGrid>
              <a:tr h="292452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than [-er]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as ....as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most [-est]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523125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klein</a:t>
                      </a:r>
                      <a:r>
                        <a:rPr lang="de-DE" sz="10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nicht so klein wie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[der] klein</a:t>
                      </a:r>
                      <a:r>
                        <a:rPr lang="de-DE" sz="10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</a:t>
                      </a:r>
                      <a:endParaRPr lang="de-DE" sz="10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286436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smaller than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as small as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[the] smallest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717183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langweilig</a:t>
                      </a:r>
                      <a:r>
                        <a:rPr lang="de-DE" sz="10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nicht so langweilig wie</a:t>
                      </a:r>
                      <a:endParaRPr lang="de-DE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[der] langweilig</a:t>
                      </a:r>
                      <a:r>
                        <a:rPr lang="de-DE" sz="10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</a:t>
                      </a:r>
                      <a:endParaRPr lang="de-DE" sz="10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7052286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boring than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as boring as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[the] most boring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4235150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bess</a:t>
                      </a:r>
                      <a:r>
                        <a:rPr lang="de-DE" sz="10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nicht so gut wie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[der] be</a:t>
                      </a:r>
                      <a:r>
                        <a:rPr lang="de-DE" sz="10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</a:t>
                      </a:r>
                      <a:endParaRPr lang="de-DE" sz="10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464696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better than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as good as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[the] best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030884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669417"/>
              </p:ext>
            </p:extLst>
          </p:nvPr>
        </p:nvGraphicFramePr>
        <p:xfrm>
          <a:off x="5377218" y="3179928"/>
          <a:ext cx="4326340" cy="3191873"/>
        </p:xfrm>
        <a:graphic>
          <a:graphicData uri="http://schemas.openxmlformats.org/drawingml/2006/table">
            <a:tbl>
              <a:tblPr/>
              <a:tblGrid>
                <a:gridCol w="2163170">
                  <a:extLst>
                    <a:ext uri="{9D8B030D-6E8A-4147-A177-3AD203B41FA5}">
                      <a16:colId xmlns:a16="http://schemas.microsoft.com/office/drawing/2014/main" val="445214439"/>
                    </a:ext>
                  </a:extLst>
                </a:gridCol>
                <a:gridCol w="2163170">
                  <a:extLst>
                    <a:ext uri="{9D8B030D-6E8A-4147-A177-3AD203B41FA5}">
                      <a16:colId xmlns:a16="http://schemas.microsoft.com/office/drawing/2014/main" val="3828611197"/>
                    </a:ext>
                  </a:extLst>
                </a:gridCol>
              </a:tblGrid>
              <a:tr h="390667"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COMPLEX</a:t>
                      </a:r>
                      <a:r>
                        <a:rPr lang="de-DE" sz="1200" b="1" u="sng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WAYS OF GIVING OPINIONS</a:t>
                      </a:r>
                      <a:endParaRPr lang="de-DE" sz="12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4252502"/>
                  </a:ext>
                </a:extLst>
              </a:tr>
              <a:tr h="390668"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Meiner Meinung nach, VB.....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my opinion.........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356333"/>
                  </a:ext>
                </a:extLst>
              </a:tr>
              <a:tr h="390668"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überzeugt, dass....VB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convinced that.........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173153"/>
                  </a:ext>
                </a:extLst>
              </a:tr>
              <a:tr h="390667"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scheint,</a:t>
                      </a:r>
                      <a:r>
                        <a:rPr lang="de-DE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dass.........VB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appears that..............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3716617"/>
                  </a:ext>
                </a:extLst>
              </a:tr>
              <a:tr h="390667"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Meiner Ansicht nach, VB.......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my view..............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838966"/>
                  </a:ext>
                </a:extLst>
              </a:tr>
              <a:tr h="390668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Einerseits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VB... andererseits VB...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the one hand...on the other hand...</a:t>
                      </a:r>
                      <a:endParaRPr lang="de-DE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147255"/>
                  </a:ext>
                </a:extLst>
              </a:tr>
              <a:tr h="390668"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sicher, dass.........VB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certain that.......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942921"/>
                  </a:ext>
                </a:extLst>
              </a:tr>
              <a:tr h="390667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nicht überzeugt,dass...VB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not convinced that.........</a:t>
                      </a:r>
                    </a:p>
                    <a:p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668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51236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SOCIAL MEDIA AND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093607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Anrufbeantworter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Answering machine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Anwendungen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Applications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Betriebssystem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Operating system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Bindestrich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Dash / hyphen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Drucker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Printer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Einstellungen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Settings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Entwicklung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Gefahr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Danger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Geschlecht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Gender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Handy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Mobile (phone)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Internetseite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Internet page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Klingelton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Ringtone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Maus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Missbrauch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Nachrichten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messages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Nachteil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Disadvantage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Netz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Netzwerk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Network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Nutzen (m)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Benefit / 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Postfach (nt)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Mailbox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Punkt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Rechner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Calculator on phone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Left over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Risiko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Schrägstrich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Forward slash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Schutz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protection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353070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Sicherheit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Safety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SMS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message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Soziale Medien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Social media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Spiel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Startseite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Homepage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Techniker [in]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(m/f)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Technician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Technologie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Überraschung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Surprise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Unterhaltung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Conversation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Unterstrich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Underscore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Vergnügen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Pleasure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Virus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Vorstellung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Imagination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Vorteil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Advantage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Wahrheit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Webseite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Website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WLAN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WiFi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akzeptieren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accept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annehmen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assume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anonym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Anonymous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anrufen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call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ausdrucken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print out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benutzen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beschreiben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describe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chatten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chat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eingeben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enter (data)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679647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empfangen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receive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entwickeln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develop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Ready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funktionieren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work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gefährlich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Dangerous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gehören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(zu)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belong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gelangweilt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herunterladen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download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hochladen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upload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lehrreich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Educational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leistungsstark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Powerful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löschen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delete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missbrauchen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abuse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peinlich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Embarrassing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guess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schaffen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create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schicken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send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simsen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text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speichern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save (data)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teilen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share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überwachen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supervise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unterhalten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chat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wait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wissen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know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zweifeln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doubt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2011</TotalTime>
  <Words>731</Words>
  <Application>Microsoft Office PowerPoint</Application>
  <PresentationFormat>A4 Paper (210x297 mm)</PresentationFormat>
  <Paragraphs>244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75</cp:revision>
  <cp:lastPrinted>2019-06-13T08:55:51Z</cp:lastPrinted>
  <dcterms:created xsi:type="dcterms:W3CDTF">2019-06-13T06:52:07Z</dcterms:created>
  <dcterms:modified xsi:type="dcterms:W3CDTF">2023-10-16T17:04:30Z</dcterms:modified>
</cp:coreProperties>
</file>