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193037" y="231918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24263"/>
              </p:ext>
            </p:extLst>
          </p:nvPr>
        </p:nvGraphicFramePr>
        <p:xfrm>
          <a:off x="340426" y="1203128"/>
          <a:ext cx="4877617" cy="206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arbeite freiwillig in einem Altenheim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work voluntarily in an old folk‘s home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helfe zu Weihnachten in einer Suppenküche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help at Christmas in a soup kitchen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Wenn ich reich wäre, würde ich viel Geld spenden.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 rich were, would I lots of money donate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Rentner brauchen Hilfe und Unterstutzung.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Pensioners need help and support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CHARITY AND VOLUNTARY WORK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79931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37469"/>
              </p:ext>
            </p:extLst>
          </p:nvPr>
        </p:nvGraphicFramePr>
        <p:xfrm>
          <a:off x="5418161" y="1255594"/>
          <a:ext cx="4299046" cy="2593075"/>
        </p:xfrm>
        <a:graphic>
          <a:graphicData uri="http://schemas.openxmlformats.org/drawingml/2006/table">
            <a:tbl>
              <a:tblPr/>
              <a:tblGrid>
                <a:gridCol w="1074761">
                  <a:extLst>
                    <a:ext uri="{9D8B030D-6E8A-4147-A177-3AD203B41FA5}">
                      <a16:colId xmlns:a16="http://schemas.microsoft.com/office/drawing/2014/main" val="3317115122"/>
                    </a:ext>
                  </a:extLst>
                </a:gridCol>
                <a:gridCol w="1074762">
                  <a:extLst>
                    <a:ext uri="{9D8B030D-6E8A-4147-A177-3AD203B41FA5}">
                      <a16:colId xmlns:a16="http://schemas.microsoft.com/office/drawing/2014/main" val="4135347369"/>
                    </a:ext>
                  </a:extLst>
                </a:gridCol>
                <a:gridCol w="1074762">
                  <a:extLst>
                    <a:ext uri="{9D8B030D-6E8A-4147-A177-3AD203B41FA5}">
                      <a16:colId xmlns:a16="http://schemas.microsoft.com/office/drawing/2014/main" val="2372097353"/>
                    </a:ext>
                  </a:extLst>
                </a:gridCol>
                <a:gridCol w="1074761">
                  <a:extLst>
                    <a:ext uri="{9D8B030D-6E8A-4147-A177-3AD203B41FA5}">
                      <a16:colId xmlns:a16="http://schemas.microsoft.com/office/drawing/2014/main" val="2314542238"/>
                    </a:ext>
                  </a:extLst>
                </a:gridCol>
              </a:tblGrid>
              <a:tr h="518615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04596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jeder/jeden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15766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687460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dieses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jedes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434836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10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CHARITY AND VOLUNTARY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02063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Altenheim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 People‘s 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Ausländer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ausländisch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Foreign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beitragen zu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contribute 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ehrenamtlich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Honorary / voluntarily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 gute Tat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good deed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erfüllen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comply with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erlauben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allow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freiwillig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Voluntary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Freiwillige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füttern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Gefühl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Feeling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Gesellschaft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Heimleiter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manager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Heimleitung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management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kritisieren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criticise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kümmern 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look after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Leute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magersüchtig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Anorexic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multikulturell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Pensionär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Rentner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Pensioner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soziale Wohnungsbau (m)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housing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donate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Tierheim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 shelter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unterstützen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support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0776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Wohltätigkeit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zuverlässig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Ernährung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hilflos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Helpless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Rote Kreuz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Cross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sorgen für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care for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Veranstaltung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Bedürftige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Somebody in need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24021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1988</TotalTime>
  <Words>300</Words>
  <Application>Microsoft Office PowerPoint</Application>
  <PresentationFormat>A4 Paper (210x297 mm)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75</cp:revision>
  <cp:lastPrinted>2019-06-13T08:55:51Z</cp:lastPrinted>
  <dcterms:created xsi:type="dcterms:W3CDTF">2019-06-13T06:52:07Z</dcterms:created>
  <dcterms:modified xsi:type="dcterms:W3CDTF">2023-10-16T17:12:50Z</dcterms:modified>
</cp:coreProperties>
</file>